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9" r:id="rId3"/>
    <p:sldId id="262" r:id="rId4"/>
    <p:sldId id="260" r:id="rId5"/>
    <p:sldId id="263" r:id="rId6"/>
    <p:sldId id="264" r:id="rId7"/>
    <p:sldId id="265"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636" autoAdjust="0"/>
    <p:restoredTop sz="94660"/>
  </p:normalViewPr>
  <p:slideViewPr>
    <p:cSldViewPr snapToGrid="0">
      <p:cViewPr varScale="1">
        <p:scale>
          <a:sx n="59" d="100"/>
          <a:sy n="59" d="100"/>
        </p:scale>
        <p:origin x="-494" y="-72"/>
      </p:cViewPr>
      <p:guideLst>
        <p:guide orient="horz" pos="2160"/>
        <p:guide pos="2880"/>
      </p:guideLst>
    </p:cSldViewPr>
  </p:slideViewPr>
  <p:notesTextViewPr>
    <p:cViewPr>
      <p:scale>
        <a:sx n="1" d="1"/>
        <a:sy n="1" d="1"/>
      </p:scale>
      <p:origin x="0" y="0"/>
    </p:cViewPr>
  </p:notesTextViewPr>
  <p:notesViewPr>
    <p:cSldViewPr snapToGrid="0">
      <p:cViewPr varScale="1">
        <p:scale>
          <a:sx n="84" d="100"/>
          <a:sy n="84" d="100"/>
        </p:scale>
        <p:origin x="2976" y="10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image" Target="../media/image41.wmf"/><Relationship Id="rId18" Type="http://schemas.openxmlformats.org/officeDocument/2006/relationships/image" Target="../media/image46.wmf"/><Relationship Id="rId3" Type="http://schemas.openxmlformats.org/officeDocument/2006/relationships/image" Target="../media/image31.wmf"/><Relationship Id="rId7" Type="http://schemas.openxmlformats.org/officeDocument/2006/relationships/image" Target="../media/image35.wmf"/><Relationship Id="rId12" Type="http://schemas.openxmlformats.org/officeDocument/2006/relationships/image" Target="../media/image40.wmf"/><Relationship Id="rId17" Type="http://schemas.openxmlformats.org/officeDocument/2006/relationships/image" Target="../media/image45.wmf"/><Relationship Id="rId2" Type="http://schemas.openxmlformats.org/officeDocument/2006/relationships/image" Target="../media/image30.wmf"/><Relationship Id="rId16" Type="http://schemas.openxmlformats.org/officeDocument/2006/relationships/image" Target="../media/image44.wmf"/><Relationship Id="rId20" Type="http://schemas.openxmlformats.org/officeDocument/2006/relationships/image" Target="../media/image48.wmf"/><Relationship Id="rId1" Type="http://schemas.openxmlformats.org/officeDocument/2006/relationships/image" Target="../media/image29.wmf"/><Relationship Id="rId6" Type="http://schemas.openxmlformats.org/officeDocument/2006/relationships/image" Target="../media/image34.wmf"/><Relationship Id="rId11" Type="http://schemas.openxmlformats.org/officeDocument/2006/relationships/image" Target="../media/image39.wmf"/><Relationship Id="rId5" Type="http://schemas.openxmlformats.org/officeDocument/2006/relationships/image" Target="../media/image33.wmf"/><Relationship Id="rId15" Type="http://schemas.openxmlformats.org/officeDocument/2006/relationships/image" Target="../media/image43.wmf"/><Relationship Id="rId10" Type="http://schemas.openxmlformats.org/officeDocument/2006/relationships/image" Target="../media/image38.wmf"/><Relationship Id="rId19" Type="http://schemas.openxmlformats.org/officeDocument/2006/relationships/image" Target="../media/image47.wmf"/><Relationship Id="rId4" Type="http://schemas.openxmlformats.org/officeDocument/2006/relationships/image" Target="../media/image32.wmf"/><Relationship Id="rId9" Type="http://schemas.openxmlformats.org/officeDocument/2006/relationships/image" Target="../media/image37.wmf"/><Relationship Id="rId14" Type="http://schemas.openxmlformats.org/officeDocument/2006/relationships/image" Target="../media/image4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AF0158E-0BEA-4BFF-AA61-7914394B3C6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a:extLst>
              <a:ext uri="{FF2B5EF4-FFF2-40B4-BE49-F238E27FC236}">
                <a16:creationId xmlns:a16="http://schemas.microsoft.com/office/drawing/2014/main" xmlns="" id="{14F11DA1-6698-4392-B84F-664E2A344A6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192300-EA15-4B15-A783-6E65AD991BC8}" type="datetimeFigureOut">
              <a:rPr lang="en-NZ" smtClean="0"/>
              <a:pPr/>
              <a:t>27/09/2021</a:t>
            </a:fld>
            <a:endParaRPr lang="en-NZ"/>
          </a:p>
        </p:txBody>
      </p:sp>
      <p:sp>
        <p:nvSpPr>
          <p:cNvPr id="4" name="Footer Placeholder 3">
            <a:extLst>
              <a:ext uri="{FF2B5EF4-FFF2-40B4-BE49-F238E27FC236}">
                <a16:creationId xmlns:a16="http://schemas.microsoft.com/office/drawing/2014/main" xmlns="" id="{AB15D29F-AD7A-40A3-90D1-5C7D45458A0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a:extLst>
              <a:ext uri="{FF2B5EF4-FFF2-40B4-BE49-F238E27FC236}">
                <a16:creationId xmlns:a16="http://schemas.microsoft.com/office/drawing/2014/main" xmlns="" id="{A27F1443-A053-47AC-962C-46D85BEC89F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E16929-A883-446E-B000-A06150AF9A4B}" type="slidenum">
              <a:rPr lang="en-NZ" smtClean="0"/>
              <a:pPr/>
              <a:t>‹#›</a:t>
            </a:fld>
            <a:endParaRPr lang="en-NZ"/>
          </a:p>
        </p:txBody>
      </p:sp>
    </p:spTree>
    <p:extLst>
      <p:ext uri="{BB962C8B-B14F-4D97-AF65-F5344CB8AC3E}">
        <p14:creationId xmlns:p14="http://schemas.microsoft.com/office/powerpoint/2010/main" xmlns="" val="4147281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614211-E28D-4196-8F23-467118673D5D}" type="datetimeFigureOut">
              <a:rPr lang="en-NZ" smtClean="0"/>
              <a:pPr/>
              <a:t>27/09/2021</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4C6E0-D6AA-4C96-836C-B12EBD6499B1}" type="slidenum">
              <a:rPr lang="en-NZ" smtClean="0"/>
              <a:pPr/>
              <a:t>‹#›</a:t>
            </a:fld>
            <a:endParaRPr lang="en-NZ"/>
          </a:p>
        </p:txBody>
      </p:sp>
    </p:spTree>
    <p:extLst>
      <p:ext uri="{BB962C8B-B14F-4D97-AF65-F5344CB8AC3E}">
        <p14:creationId xmlns:p14="http://schemas.microsoft.com/office/powerpoint/2010/main" xmlns="" val="2138555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DC7B2-556D-46CD-83ED-99A884FB97AA}"/>
              </a:ext>
            </a:extLst>
          </p:cNvPr>
          <p:cNvSpPr>
            <a:spLocks noGrp="1"/>
          </p:cNvSpPr>
          <p:nvPr>
            <p:ph type="ctrTitle"/>
          </p:nvPr>
        </p:nvSpPr>
        <p:spPr>
          <a:xfrm>
            <a:off x="1143000" y="1942833"/>
            <a:ext cx="6858000" cy="852221"/>
          </a:xfrm>
        </p:spPr>
        <p:txBody>
          <a:bodyPr anchor="b">
            <a:normAutofit/>
          </a:bodyPr>
          <a:lstStyle>
            <a:lvl1pPr algn="ctr">
              <a:defRPr sz="3600">
                <a:solidFill>
                  <a:schemeClr val="accent1"/>
                </a:solidFill>
              </a:defRPr>
            </a:lvl1pPr>
          </a:lstStyle>
          <a:p>
            <a:r>
              <a:rPr lang="fr-FR"/>
              <a:t>Modifiez le style du titre</a:t>
            </a:r>
            <a:endParaRPr lang="en-NZ"/>
          </a:p>
        </p:txBody>
      </p:sp>
      <p:sp>
        <p:nvSpPr>
          <p:cNvPr id="3" name="Subtitle 2">
            <a:extLst>
              <a:ext uri="{FF2B5EF4-FFF2-40B4-BE49-F238E27FC236}">
                <a16:creationId xmlns:a16="http://schemas.microsoft.com/office/drawing/2014/main" xmlns="" id="{505F1AF1-96C1-4AD2-BC34-4BA79B45D78E}"/>
              </a:ext>
            </a:extLst>
          </p:cNvPr>
          <p:cNvSpPr>
            <a:spLocks noGrp="1"/>
          </p:cNvSpPr>
          <p:nvPr>
            <p:ph type="subTitle" idx="1"/>
          </p:nvPr>
        </p:nvSpPr>
        <p:spPr>
          <a:xfrm>
            <a:off x="1143000" y="2890303"/>
            <a:ext cx="6858000" cy="538697"/>
          </a:xfrm>
        </p:spPr>
        <p:txBody>
          <a:bodyPr/>
          <a:lstStyle>
            <a:lvl1pPr marL="0" indent="0" algn="ct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NZ"/>
          </a:p>
        </p:txBody>
      </p:sp>
      <p:pic>
        <p:nvPicPr>
          <p:cNvPr id="6" name="Picture 5">
            <a:extLst>
              <a:ext uri="{FF2B5EF4-FFF2-40B4-BE49-F238E27FC236}">
                <a16:creationId xmlns:a16="http://schemas.microsoft.com/office/drawing/2014/main" xmlns="" id="{5A6AB894-3DB9-43E6-854A-5B9B32AAA275}"/>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127760" y="3959961"/>
            <a:ext cx="2700471" cy="1286198"/>
          </a:xfrm>
          <a:prstGeom prst="rect">
            <a:avLst/>
          </a:prstGeom>
        </p:spPr>
      </p:pic>
    </p:spTree>
    <p:extLst>
      <p:ext uri="{BB962C8B-B14F-4D97-AF65-F5344CB8AC3E}">
        <p14:creationId xmlns:p14="http://schemas.microsoft.com/office/powerpoint/2010/main" xmlns="" val="2024882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Heading and bullets v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61C35-F502-4AFC-BCE0-17E75CA47048}"/>
              </a:ext>
            </a:extLst>
          </p:cNvPr>
          <p:cNvSpPr>
            <a:spLocks noGrp="1"/>
          </p:cNvSpPr>
          <p:nvPr>
            <p:ph type="title"/>
          </p:nvPr>
        </p:nvSpPr>
        <p:spPr>
          <a:xfrm>
            <a:off x="628650" y="630048"/>
            <a:ext cx="7886700" cy="745828"/>
          </a:xfrm>
        </p:spPr>
        <p:txBody>
          <a:bodyPr>
            <a:normAutofit/>
          </a:bodyPr>
          <a:lstStyle>
            <a:lvl1pPr>
              <a:defRPr sz="2800">
                <a:solidFill>
                  <a:schemeClr val="accent1"/>
                </a:solidFill>
              </a:defRPr>
            </a:lvl1pPr>
          </a:lstStyle>
          <a:p>
            <a:r>
              <a:rPr lang="fr-FR"/>
              <a:t>Modifiez le style du titre</a:t>
            </a:r>
            <a:endParaRPr lang="en-NZ"/>
          </a:p>
        </p:txBody>
      </p:sp>
      <p:sp>
        <p:nvSpPr>
          <p:cNvPr id="3" name="Content Placeholder 2">
            <a:extLst>
              <a:ext uri="{FF2B5EF4-FFF2-40B4-BE49-F238E27FC236}">
                <a16:creationId xmlns:a16="http://schemas.microsoft.com/office/drawing/2014/main" xmlns="" id="{8A630835-02B5-4CC1-BD49-B80EFA9C4751}"/>
              </a:ext>
            </a:extLst>
          </p:cNvPr>
          <p:cNvSpPr>
            <a:spLocks noGrp="1"/>
          </p:cNvSpPr>
          <p:nvPr>
            <p:ph idx="1"/>
          </p:nvPr>
        </p:nvSpPr>
        <p:spPr>
          <a:xfrm>
            <a:off x="628650" y="1375876"/>
            <a:ext cx="7886700" cy="4351338"/>
          </a:xfrm>
        </p:spPr>
        <p:txBody>
          <a:bodyPr>
            <a:normAutofit/>
          </a:bodyPr>
          <a:lstStyle>
            <a:lvl1pPr>
              <a:buClr>
                <a:schemeClr val="accent1"/>
              </a:buClr>
              <a:buSzPct val="105000"/>
              <a:defRPr sz="2000">
                <a:solidFill>
                  <a:schemeClr val="tx2"/>
                </a:solidFill>
              </a:defRPr>
            </a:lvl1pPr>
            <a:lvl2pPr marL="685800" indent="-228600">
              <a:buClr>
                <a:schemeClr val="accent1"/>
              </a:buClr>
              <a:buFont typeface="Arial" panose="020B0604020202020204" pitchFamily="34" charset="0"/>
              <a:buChar char="−"/>
              <a:defRPr sz="2000">
                <a:solidFill>
                  <a:schemeClr val="tx2"/>
                </a:solidFill>
              </a:defRPr>
            </a:lvl2pPr>
            <a:lvl3pPr marL="1143000" indent="-228600">
              <a:buClr>
                <a:schemeClr val="accent1"/>
              </a:buClr>
              <a:buFont typeface="Courier New" panose="02070309020205020404" pitchFamily="49" charset="0"/>
              <a:buChar char="o"/>
              <a:defRPr sz="2000">
                <a:solidFill>
                  <a:schemeClr val="tx2"/>
                </a:solidFill>
              </a:defRPr>
            </a:lvl3pPr>
            <a:lvl4pPr>
              <a:buClr>
                <a:schemeClr val="accent1"/>
              </a:buClr>
              <a:defRPr sz="2200"/>
            </a:lvl4pPr>
            <a:lvl5pPr>
              <a:buClr>
                <a:schemeClr val="accent1"/>
              </a:buClr>
              <a:defRPr sz="2200"/>
            </a:lvl5pPr>
          </a:lstStyle>
          <a:p>
            <a:pPr lvl="0"/>
            <a:r>
              <a:rPr lang="fr-FR"/>
              <a:t>Modifiez les styles du texte du masque</a:t>
            </a:r>
          </a:p>
          <a:p>
            <a:pPr lvl="1"/>
            <a:r>
              <a:rPr lang="fr-FR"/>
              <a:t>Deuxième niveau</a:t>
            </a:r>
          </a:p>
          <a:p>
            <a:pPr lvl="2"/>
            <a:r>
              <a:rPr lang="fr-FR"/>
              <a:t>Troisième niveau</a:t>
            </a:r>
          </a:p>
        </p:txBody>
      </p:sp>
      <p:pic>
        <p:nvPicPr>
          <p:cNvPr id="5" name="Picture 4">
            <a:extLst>
              <a:ext uri="{FF2B5EF4-FFF2-40B4-BE49-F238E27FC236}">
                <a16:creationId xmlns:a16="http://schemas.microsoft.com/office/drawing/2014/main" xmlns="" id="{B1AAE9B7-F6A0-44A7-887A-A1EC309E9642}"/>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255378" y="456426"/>
            <a:ext cx="1375873" cy="655310"/>
          </a:xfrm>
          <a:prstGeom prst="rect">
            <a:avLst/>
          </a:prstGeom>
        </p:spPr>
      </p:pic>
    </p:spTree>
    <p:extLst>
      <p:ext uri="{BB962C8B-B14F-4D97-AF65-F5344CB8AC3E}">
        <p14:creationId xmlns:p14="http://schemas.microsoft.com/office/powerpoint/2010/main" xmlns="" val="362375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Heading and bullets v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61C35-F502-4AFC-BCE0-17E75CA47048}"/>
              </a:ext>
            </a:extLst>
          </p:cNvPr>
          <p:cNvSpPr>
            <a:spLocks noGrp="1"/>
          </p:cNvSpPr>
          <p:nvPr>
            <p:ph type="title"/>
          </p:nvPr>
        </p:nvSpPr>
        <p:spPr>
          <a:xfrm>
            <a:off x="628650" y="630048"/>
            <a:ext cx="7886700" cy="745828"/>
          </a:xfrm>
        </p:spPr>
        <p:txBody>
          <a:bodyPr>
            <a:normAutofit/>
          </a:bodyPr>
          <a:lstStyle>
            <a:lvl1pPr>
              <a:defRPr sz="2800">
                <a:solidFill>
                  <a:schemeClr val="accent1"/>
                </a:solidFill>
              </a:defRPr>
            </a:lvl1pPr>
          </a:lstStyle>
          <a:p>
            <a:r>
              <a:rPr lang="fr-FR"/>
              <a:t>Modifiez le style du titre</a:t>
            </a:r>
            <a:endParaRPr lang="en-NZ"/>
          </a:p>
        </p:txBody>
      </p:sp>
      <p:sp>
        <p:nvSpPr>
          <p:cNvPr id="3" name="Content Placeholder 2">
            <a:extLst>
              <a:ext uri="{FF2B5EF4-FFF2-40B4-BE49-F238E27FC236}">
                <a16:creationId xmlns:a16="http://schemas.microsoft.com/office/drawing/2014/main" xmlns="" id="{8A630835-02B5-4CC1-BD49-B80EFA9C4751}"/>
              </a:ext>
            </a:extLst>
          </p:cNvPr>
          <p:cNvSpPr>
            <a:spLocks noGrp="1"/>
          </p:cNvSpPr>
          <p:nvPr>
            <p:ph idx="1"/>
          </p:nvPr>
        </p:nvSpPr>
        <p:spPr>
          <a:xfrm>
            <a:off x="628650" y="1394926"/>
            <a:ext cx="7886700" cy="4351338"/>
          </a:xfrm>
        </p:spPr>
        <p:txBody>
          <a:bodyPr>
            <a:normAutofit/>
          </a:bodyPr>
          <a:lstStyle>
            <a:lvl1pPr>
              <a:buClr>
                <a:schemeClr val="accent1"/>
              </a:buClr>
              <a:buSzPct val="105000"/>
              <a:defRPr sz="2000">
                <a:solidFill>
                  <a:schemeClr val="tx2"/>
                </a:solidFill>
              </a:defRPr>
            </a:lvl1pPr>
            <a:lvl2pPr marL="685800" indent="-228600">
              <a:buClr>
                <a:schemeClr val="accent1"/>
              </a:buClr>
              <a:buFont typeface="Arial" panose="020B0604020202020204" pitchFamily="34" charset="0"/>
              <a:buChar char="−"/>
              <a:defRPr sz="2000">
                <a:solidFill>
                  <a:schemeClr val="tx2"/>
                </a:solidFill>
              </a:defRPr>
            </a:lvl2pPr>
            <a:lvl3pPr marL="1143000" indent="-228600">
              <a:buClr>
                <a:schemeClr val="accent1"/>
              </a:buClr>
              <a:buFont typeface="Courier New" panose="02070309020205020404" pitchFamily="49" charset="0"/>
              <a:buChar char="o"/>
              <a:defRPr sz="2000">
                <a:solidFill>
                  <a:schemeClr val="tx2"/>
                </a:solidFill>
              </a:defRPr>
            </a:lvl3pPr>
            <a:lvl4pPr>
              <a:buClr>
                <a:schemeClr val="accent1"/>
              </a:buClr>
              <a:defRPr sz="2200"/>
            </a:lvl4pPr>
            <a:lvl5pPr>
              <a:buClr>
                <a:schemeClr val="accent1"/>
              </a:buClr>
              <a:defRPr sz="2200"/>
            </a:lvl5pPr>
          </a:lstStyle>
          <a:p>
            <a:pPr lvl="0"/>
            <a:r>
              <a:rPr lang="fr-FR"/>
              <a:t>Modifiez les styles du texte du masque</a:t>
            </a:r>
          </a:p>
          <a:p>
            <a:pPr lvl="1"/>
            <a:r>
              <a:rPr lang="fr-FR"/>
              <a:t>Deuxième niveau</a:t>
            </a:r>
          </a:p>
          <a:p>
            <a:pPr lvl="2"/>
            <a:r>
              <a:rPr lang="fr-FR"/>
              <a:t>Troisième niveau</a:t>
            </a:r>
          </a:p>
        </p:txBody>
      </p:sp>
      <p:pic>
        <p:nvPicPr>
          <p:cNvPr id="6" name="Picture 5">
            <a:extLst>
              <a:ext uri="{FF2B5EF4-FFF2-40B4-BE49-F238E27FC236}">
                <a16:creationId xmlns:a16="http://schemas.microsoft.com/office/drawing/2014/main" xmlns="" id="{80ED18F1-8DAE-4FD0-BA60-1243D3FA635D}"/>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255378" y="456426"/>
            <a:ext cx="1375873" cy="655310"/>
          </a:xfrm>
          <a:prstGeom prst="rect">
            <a:avLst/>
          </a:prstGeom>
        </p:spPr>
      </p:pic>
    </p:spTree>
    <p:extLst>
      <p:ext uri="{BB962C8B-B14F-4D97-AF65-F5344CB8AC3E}">
        <p14:creationId xmlns:p14="http://schemas.microsoft.com/office/powerpoint/2010/main" xmlns="" val="3210465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and plain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9DA755-ADDA-4D38-B98F-77D27BE23403}"/>
              </a:ext>
            </a:extLst>
          </p:cNvPr>
          <p:cNvSpPr>
            <a:spLocks noGrp="1"/>
          </p:cNvSpPr>
          <p:nvPr>
            <p:ph type="title"/>
          </p:nvPr>
        </p:nvSpPr>
        <p:spPr>
          <a:xfrm>
            <a:off x="242888" y="311151"/>
            <a:ext cx="7886700" cy="673100"/>
          </a:xfrm>
        </p:spPr>
        <p:txBody>
          <a:bodyPr>
            <a:normAutofit/>
          </a:bodyPr>
          <a:lstStyle>
            <a:lvl1pPr>
              <a:defRPr sz="2800">
                <a:solidFill>
                  <a:schemeClr val="accent1"/>
                </a:solidFill>
              </a:defRPr>
            </a:lvl1pPr>
          </a:lstStyle>
          <a:p>
            <a:r>
              <a:rPr lang="fr-FR"/>
              <a:t>Modifiez le style du titre</a:t>
            </a:r>
            <a:endParaRPr lang="en-NZ"/>
          </a:p>
        </p:txBody>
      </p:sp>
      <p:pic>
        <p:nvPicPr>
          <p:cNvPr id="4" name="Picture 3">
            <a:extLst>
              <a:ext uri="{FF2B5EF4-FFF2-40B4-BE49-F238E27FC236}">
                <a16:creationId xmlns:a16="http://schemas.microsoft.com/office/drawing/2014/main" xmlns="" id="{46C51CDF-0A8A-4B88-85D4-60A9032CDC97}"/>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41651" y="311151"/>
            <a:ext cx="1375873" cy="655310"/>
          </a:xfrm>
          <a:prstGeom prst="rect">
            <a:avLst/>
          </a:prstGeom>
        </p:spPr>
      </p:pic>
    </p:spTree>
    <p:extLst>
      <p:ext uri="{BB962C8B-B14F-4D97-AF65-F5344CB8AC3E}">
        <p14:creationId xmlns:p14="http://schemas.microsoft.com/office/powerpoint/2010/main" xmlns="" val="3997570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and plain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9DA755-ADDA-4D38-B98F-77D27BE23403}"/>
              </a:ext>
            </a:extLst>
          </p:cNvPr>
          <p:cNvSpPr>
            <a:spLocks noGrp="1"/>
          </p:cNvSpPr>
          <p:nvPr>
            <p:ph type="title"/>
          </p:nvPr>
        </p:nvSpPr>
        <p:spPr>
          <a:xfrm>
            <a:off x="242888" y="311151"/>
            <a:ext cx="7886700" cy="673100"/>
          </a:xfrm>
        </p:spPr>
        <p:txBody>
          <a:bodyPr>
            <a:normAutofit/>
          </a:bodyPr>
          <a:lstStyle>
            <a:lvl1pPr>
              <a:defRPr sz="2800">
                <a:solidFill>
                  <a:schemeClr val="accent1"/>
                </a:solidFill>
              </a:defRPr>
            </a:lvl1pPr>
          </a:lstStyle>
          <a:p>
            <a:r>
              <a:rPr lang="fr-FR"/>
              <a:t>Modifiez le style du titre</a:t>
            </a:r>
            <a:endParaRPr lang="en-NZ"/>
          </a:p>
        </p:txBody>
      </p:sp>
    </p:spTree>
    <p:extLst>
      <p:ext uri="{BB962C8B-B14F-4D97-AF65-F5344CB8AC3E}">
        <p14:creationId xmlns:p14="http://schemas.microsoft.com/office/powerpoint/2010/main" xmlns="" val="2373527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F4FE3D5B-2D16-4C5E-B51C-927C485EC304}"/>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323745" y="404910"/>
            <a:ext cx="1375873" cy="655310"/>
          </a:xfrm>
          <a:prstGeom prst="rect">
            <a:avLst/>
          </a:prstGeom>
        </p:spPr>
      </p:pic>
    </p:spTree>
    <p:extLst>
      <p:ext uri="{BB962C8B-B14F-4D97-AF65-F5344CB8AC3E}">
        <p14:creationId xmlns:p14="http://schemas.microsoft.com/office/powerpoint/2010/main" xmlns="" val="1371847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_blank no logo">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F4FE3D5B-2D16-4C5E-B51C-927C485EC304}"/>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73637" y="91586"/>
            <a:ext cx="1422535" cy="677535"/>
          </a:xfrm>
          <a:prstGeom prst="rect">
            <a:avLst/>
          </a:prstGeom>
        </p:spPr>
      </p:pic>
    </p:spTree>
    <p:extLst>
      <p:ext uri="{BB962C8B-B14F-4D97-AF65-F5344CB8AC3E}">
        <p14:creationId xmlns:p14="http://schemas.microsoft.com/office/powerpoint/2010/main" xmlns="" val="946806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536682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Image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62BDAB-8C03-49FE-9EAA-8162E4BB9773}"/>
              </a:ext>
            </a:extLst>
          </p:cNvPr>
          <p:cNvSpPr>
            <a:spLocks noGrp="1"/>
          </p:cNvSpPr>
          <p:nvPr>
            <p:ph type="title"/>
          </p:nvPr>
        </p:nvSpPr>
        <p:spPr>
          <a:xfrm>
            <a:off x="629841" y="457200"/>
            <a:ext cx="2949178" cy="1600200"/>
          </a:xfrm>
        </p:spPr>
        <p:txBody>
          <a:bodyPr anchor="b">
            <a:normAutofit/>
          </a:bodyPr>
          <a:lstStyle>
            <a:lvl1pPr>
              <a:defRPr sz="2800">
                <a:solidFill>
                  <a:schemeClr val="accent1"/>
                </a:solidFill>
              </a:defRPr>
            </a:lvl1pPr>
          </a:lstStyle>
          <a:p>
            <a:r>
              <a:rPr lang="fr-FR"/>
              <a:t>Modifiez le style du titre</a:t>
            </a:r>
            <a:endParaRPr lang="en-NZ"/>
          </a:p>
        </p:txBody>
      </p:sp>
      <p:sp>
        <p:nvSpPr>
          <p:cNvPr id="3" name="Picture Placeholder 2">
            <a:extLst>
              <a:ext uri="{FF2B5EF4-FFF2-40B4-BE49-F238E27FC236}">
                <a16:creationId xmlns:a16="http://schemas.microsoft.com/office/drawing/2014/main" xmlns="" id="{00B3EFB5-8611-4301-81A0-65A7898C09DB}"/>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NZ"/>
          </a:p>
        </p:txBody>
      </p:sp>
      <p:sp>
        <p:nvSpPr>
          <p:cNvPr id="4" name="Text Placeholder 3">
            <a:extLst>
              <a:ext uri="{FF2B5EF4-FFF2-40B4-BE49-F238E27FC236}">
                <a16:creationId xmlns:a16="http://schemas.microsoft.com/office/drawing/2014/main" xmlns="" id="{52695327-1C22-4CDC-A9AC-3BB81D16EDD8}"/>
              </a:ext>
            </a:extLst>
          </p:cNvPr>
          <p:cNvSpPr>
            <a:spLocks noGrp="1"/>
          </p:cNvSpPr>
          <p:nvPr>
            <p:ph type="body" sz="half" idx="2"/>
          </p:nvPr>
        </p:nvSpPr>
        <p:spPr>
          <a:xfrm>
            <a:off x="629841" y="2057400"/>
            <a:ext cx="2949178" cy="3811588"/>
          </a:xfrm>
        </p:spPr>
        <p:txBody>
          <a:bodyPr>
            <a:normAutofit/>
          </a:bodyPr>
          <a:lstStyle>
            <a:lvl1pPr marL="0" indent="0">
              <a:buNone/>
              <a:defRPr sz="200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Tree>
    <p:extLst>
      <p:ext uri="{BB962C8B-B14F-4D97-AF65-F5344CB8AC3E}">
        <p14:creationId xmlns:p14="http://schemas.microsoft.com/office/powerpoint/2010/main" xmlns="" val="101756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caption small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62BDAB-8C03-49FE-9EAA-8162E4BB9773}"/>
              </a:ext>
            </a:extLst>
          </p:cNvPr>
          <p:cNvSpPr>
            <a:spLocks noGrp="1"/>
          </p:cNvSpPr>
          <p:nvPr>
            <p:ph type="title"/>
          </p:nvPr>
        </p:nvSpPr>
        <p:spPr>
          <a:xfrm>
            <a:off x="629841" y="457200"/>
            <a:ext cx="2949178" cy="1600200"/>
          </a:xfrm>
        </p:spPr>
        <p:txBody>
          <a:bodyPr anchor="b">
            <a:normAutofit/>
          </a:bodyPr>
          <a:lstStyle>
            <a:lvl1pPr>
              <a:defRPr sz="2800">
                <a:solidFill>
                  <a:schemeClr val="accent1"/>
                </a:solidFill>
              </a:defRPr>
            </a:lvl1pPr>
          </a:lstStyle>
          <a:p>
            <a:r>
              <a:rPr lang="fr-FR"/>
              <a:t>Modifiez le style du titre</a:t>
            </a:r>
            <a:endParaRPr lang="en-NZ"/>
          </a:p>
        </p:txBody>
      </p:sp>
      <p:sp>
        <p:nvSpPr>
          <p:cNvPr id="3" name="Picture Placeholder 2">
            <a:extLst>
              <a:ext uri="{FF2B5EF4-FFF2-40B4-BE49-F238E27FC236}">
                <a16:creationId xmlns:a16="http://schemas.microsoft.com/office/drawing/2014/main" xmlns="" id="{00B3EFB5-8611-4301-81A0-65A7898C09DB}"/>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NZ"/>
          </a:p>
        </p:txBody>
      </p:sp>
      <p:sp>
        <p:nvSpPr>
          <p:cNvPr id="4" name="Text Placeholder 3">
            <a:extLst>
              <a:ext uri="{FF2B5EF4-FFF2-40B4-BE49-F238E27FC236}">
                <a16:creationId xmlns:a16="http://schemas.microsoft.com/office/drawing/2014/main" xmlns="" id="{52695327-1C22-4CDC-A9AC-3BB81D16EDD8}"/>
              </a:ext>
            </a:extLst>
          </p:cNvPr>
          <p:cNvSpPr>
            <a:spLocks noGrp="1"/>
          </p:cNvSpPr>
          <p:nvPr>
            <p:ph type="body" sz="half" idx="2"/>
          </p:nvPr>
        </p:nvSpPr>
        <p:spPr>
          <a:xfrm>
            <a:off x="629841" y="2057400"/>
            <a:ext cx="2949178" cy="3811588"/>
          </a:xfrm>
        </p:spPr>
        <p:txBody>
          <a:bodyPr>
            <a:normAutofit/>
          </a:bodyPr>
          <a:lstStyle>
            <a:lvl1pPr marL="0" indent="0">
              <a:buNone/>
              <a:defRPr sz="200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pic>
        <p:nvPicPr>
          <p:cNvPr id="7" name="Picture 6">
            <a:extLst>
              <a:ext uri="{FF2B5EF4-FFF2-40B4-BE49-F238E27FC236}">
                <a16:creationId xmlns:a16="http://schemas.microsoft.com/office/drawing/2014/main" xmlns="" id="{460DE470-EB93-4C4F-AD5E-539B9F353673}"/>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597144" y="431562"/>
            <a:ext cx="1113250" cy="530226"/>
          </a:xfrm>
          <a:prstGeom prst="rect">
            <a:avLst/>
          </a:prstGeom>
        </p:spPr>
      </p:pic>
    </p:spTree>
    <p:extLst>
      <p:ext uri="{BB962C8B-B14F-4D97-AF65-F5344CB8AC3E}">
        <p14:creationId xmlns:p14="http://schemas.microsoft.com/office/powerpoint/2010/main" xmlns="" val="2564710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DC7B2-556D-46CD-83ED-99A884FB97AA}"/>
              </a:ext>
            </a:extLst>
          </p:cNvPr>
          <p:cNvSpPr>
            <a:spLocks noGrp="1"/>
          </p:cNvSpPr>
          <p:nvPr>
            <p:ph type="ctrTitle"/>
          </p:nvPr>
        </p:nvSpPr>
        <p:spPr>
          <a:xfrm>
            <a:off x="1143000" y="1942833"/>
            <a:ext cx="6858000" cy="852221"/>
          </a:xfrm>
        </p:spPr>
        <p:txBody>
          <a:bodyPr anchor="b">
            <a:normAutofit/>
          </a:bodyPr>
          <a:lstStyle>
            <a:lvl1pPr algn="ctr">
              <a:defRPr sz="3600">
                <a:solidFill>
                  <a:schemeClr val="bg1"/>
                </a:solidFill>
              </a:defRPr>
            </a:lvl1pPr>
          </a:lstStyle>
          <a:p>
            <a:r>
              <a:rPr lang="fr-FR"/>
              <a:t>Modifiez le style du titre</a:t>
            </a:r>
            <a:endParaRPr lang="en-NZ"/>
          </a:p>
        </p:txBody>
      </p:sp>
      <p:sp>
        <p:nvSpPr>
          <p:cNvPr id="3" name="Subtitle 2">
            <a:extLst>
              <a:ext uri="{FF2B5EF4-FFF2-40B4-BE49-F238E27FC236}">
                <a16:creationId xmlns:a16="http://schemas.microsoft.com/office/drawing/2014/main" xmlns="" id="{505F1AF1-96C1-4AD2-BC34-4BA79B45D78E}"/>
              </a:ext>
            </a:extLst>
          </p:cNvPr>
          <p:cNvSpPr>
            <a:spLocks noGrp="1"/>
          </p:cNvSpPr>
          <p:nvPr>
            <p:ph type="subTitle" idx="1"/>
          </p:nvPr>
        </p:nvSpPr>
        <p:spPr>
          <a:xfrm>
            <a:off x="1143000" y="2861729"/>
            <a:ext cx="6858000" cy="53869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NZ"/>
          </a:p>
        </p:txBody>
      </p:sp>
      <p:pic>
        <p:nvPicPr>
          <p:cNvPr id="5" name="Picture 4">
            <a:extLst>
              <a:ext uri="{FF2B5EF4-FFF2-40B4-BE49-F238E27FC236}">
                <a16:creationId xmlns:a16="http://schemas.microsoft.com/office/drawing/2014/main" xmlns="" id="{E0BCDEE1-43FA-47A0-BF67-3CD946318E7D}"/>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166217" y="3575261"/>
            <a:ext cx="2811566" cy="1339111"/>
          </a:xfrm>
          <a:prstGeom prst="rect">
            <a:avLst/>
          </a:prstGeom>
        </p:spPr>
      </p:pic>
    </p:spTree>
    <p:extLst>
      <p:ext uri="{BB962C8B-B14F-4D97-AF65-F5344CB8AC3E}">
        <p14:creationId xmlns:p14="http://schemas.microsoft.com/office/powerpoint/2010/main" xmlns="" val="300152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DC7B2-556D-46CD-83ED-99A884FB97AA}"/>
              </a:ext>
            </a:extLst>
          </p:cNvPr>
          <p:cNvSpPr>
            <a:spLocks noGrp="1"/>
          </p:cNvSpPr>
          <p:nvPr>
            <p:ph type="ctrTitle"/>
          </p:nvPr>
        </p:nvSpPr>
        <p:spPr>
          <a:xfrm>
            <a:off x="1143000" y="1942833"/>
            <a:ext cx="6858000" cy="852221"/>
          </a:xfrm>
        </p:spPr>
        <p:txBody>
          <a:bodyPr anchor="b">
            <a:normAutofit/>
          </a:bodyPr>
          <a:lstStyle>
            <a:lvl1pPr algn="ctr">
              <a:defRPr sz="3600">
                <a:solidFill>
                  <a:schemeClr val="bg1"/>
                </a:solidFill>
              </a:defRPr>
            </a:lvl1pPr>
          </a:lstStyle>
          <a:p>
            <a:r>
              <a:rPr lang="fr-FR"/>
              <a:t>Modifiez le style du titre</a:t>
            </a:r>
            <a:endParaRPr lang="en-NZ"/>
          </a:p>
        </p:txBody>
      </p:sp>
      <p:sp>
        <p:nvSpPr>
          <p:cNvPr id="3" name="Subtitle 2">
            <a:extLst>
              <a:ext uri="{FF2B5EF4-FFF2-40B4-BE49-F238E27FC236}">
                <a16:creationId xmlns:a16="http://schemas.microsoft.com/office/drawing/2014/main" xmlns="" id="{505F1AF1-96C1-4AD2-BC34-4BA79B45D78E}"/>
              </a:ext>
            </a:extLst>
          </p:cNvPr>
          <p:cNvSpPr>
            <a:spLocks noGrp="1"/>
          </p:cNvSpPr>
          <p:nvPr>
            <p:ph type="subTitle" idx="1"/>
          </p:nvPr>
        </p:nvSpPr>
        <p:spPr>
          <a:xfrm>
            <a:off x="1143000" y="2833154"/>
            <a:ext cx="6858000" cy="53869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NZ"/>
          </a:p>
        </p:txBody>
      </p:sp>
      <p:pic>
        <p:nvPicPr>
          <p:cNvPr id="5" name="Picture 4">
            <a:extLst>
              <a:ext uri="{FF2B5EF4-FFF2-40B4-BE49-F238E27FC236}">
                <a16:creationId xmlns:a16="http://schemas.microsoft.com/office/drawing/2014/main" xmlns="" id="{6A85AB2A-104A-4D52-995C-3FE0A541B475}"/>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166217" y="3575261"/>
            <a:ext cx="2811566" cy="1339111"/>
          </a:xfrm>
          <a:prstGeom prst="rect">
            <a:avLst/>
          </a:prstGeom>
        </p:spPr>
      </p:pic>
    </p:spTree>
    <p:extLst>
      <p:ext uri="{BB962C8B-B14F-4D97-AF65-F5344CB8AC3E}">
        <p14:creationId xmlns:p14="http://schemas.microsoft.com/office/powerpoint/2010/main" xmlns="" val="2081980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DC7B2-556D-46CD-83ED-99A884FB97AA}"/>
              </a:ext>
            </a:extLst>
          </p:cNvPr>
          <p:cNvSpPr>
            <a:spLocks noGrp="1"/>
          </p:cNvSpPr>
          <p:nvPr>
            <p:ph type="ctrTitle"/>
          </p:nvPr>
        </p:nvSpPr>
        <p:spPr>
          <a:xfrm>
            <a:off x="1143000" y="1942833"/>
            <a:ext cx="6858000" cy="852221"/>
          </a:xfrm>
        </p:spPr>
        <p:txBody>
          <a:bodyPr anchor="b">
            <a:normAutofit/>
          </a:bodyPr>
          <a:lstStyle>
            <a:lvl1pPr algn="ctr">
              <a:defRPr sz="3600">
                <a:solidFill>
                  <a:schemeClr val="bg1"/>
                </a:solidFill>
              </a:defRPr>
            </a:lvl1pPr>
          </a:lstStyle>
          <a:p>
            <a:r>
              <a:rPr lang="fr-FR"/>
              <a:t>Modifiez le style du titre</a:t>
            </a:r>
            <a:endParaRPr lang="en-NZ"/>
          </a:p>
        </p:txBody>
      </p:sp>
      <p:sp>
        <p:nvSpPr>
          <p:cNvPr id="3" name="Subtitle 2">
            <a:extLst>
              <a:ext uri="{FF2B5EF4-FFF2-40B4-BE49-F238E27FC236}">
                <a16:creationId xmlns:a16="http://schemas.microsoft.com/office/drawing/2014/main" xmlns="" id="{505F1AF1-96C1-4AD2-BC34-4BA79B45D78E}"/>
              </a:ext>
            </a:extLst>
          </p:cNvPr>
          <p:cNvSpPr>
            <a:spLocks noGrp="1"/>
          </p:cNvSpPr>
          <p:nvPr>
            <p:ph type="subTitle" idx="1"/>
          </p:nvPr>
        </p:nvSpPr>
        <p:spPr>
          <a:xfrm>
            <a:off x="1143000" y="2833154"/>
            <a:ext cx="6858000" cy="53869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NZ"/>
          </a:p>
        </p:txBody>
      </p:sp>
      <p:pic>
        <p:nvPicPr>
          <p:cNvPr id="5" name="Picture 4">
            <a:extLst>
              <a:ext uri="{FF2B5EF4-FFF2-40B4-BE49-F238E27FC236}">
                <a16:creationId xmlns:a16="http://schemas.microsoft.com/office/drawing/2014/main" xmlns="" id="{EE88B631-0029-4615-B829-A727B6C76ED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166217" y="3575261"/>
            <a:ext cx="2811566" cy="1339111"/>
          </a:xfrm>
          <a:prstGeom prst="rect">
            <a:avLst/>
          </a:prstGeom>
        </p:spPr>
      </p:pic>
    </p:spTree>
    <p:extLst>
      <p:ext uri="{BB962C8B-B14F-4D97-AF65-F5344CB8AC3E}">
        <p14:creationId xmlns:p14="http://schemas.microsoft.com/office/powerpoint/2010/main" xmlns="" val="296718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DC7B2-556D-46CD-83ED-99A884FB97AA}"/>
              </a:ext>
            </a:extLst>
          </p:cNvPr>
          <p:cNvSpPr>
            <a:spLocks noGrp="1"/>
          </p:cNvSpPr>
          <p:nvPr>
            <p:ph type="ctrTitle"/>
          </p:nvPr>
        </p:nvSpPr>
        <p:spPr>
          <a:xfrm>
            <a:off x="1143000" y="2361933"/>
            <a:ext cx="6858000" cy="852221"/>
          </a:xfrm>
        </p:spPr>
        <p:txBody>
          <a:bodyPr anchor="b">
            <a:normAutofit/>
          </a:bodyPr>
          <a:lstStyle>
            <a:lvl1pPr algn="ctr">
              <a:defRPr sz="3600">
                <a:solidFill>
                  <a:schemeClr val="bg1"/>
                </a:solidFill>
              </a:defRPr>
            </a:lvl1pPr>
          </a:lstStyle>
          <a:p>
            <a:r>
              <a:rPr lang="fr-FR"/>
              <a:t>Modifiez le style du titre</a:t>
            </a:r>
            <a:endParaRPr lang="en-NZ"/>
          </a:p>
        </p:txBody>
      </p:sp>
      <p:sp>
        <p:nvSpPr>
          <p:cNvPr id="3" name="Subtitle 2">
            <a:extLst>
              <a:ext uri="{FF2B5EF4-FFF2-40B4-BE49-F238E27FC236}">
                <a16:creationId xmlns:a16="http://schemas.microsoft.com/office/drawing/2014/main" xmlns="" id="{505F1AF1-96C1-4AD2-BC34-4BA79B45D78E}"/>
              </a:ext>
            </a:extLst>
          </p:cNvPr>
          <p:cNvSpPr>
            <a:spLocks noGrp="1"/>
          </p:cNvSpPr>
          <p:nvPr>
            <p:ph type="subTitle" idx="1"/>
          </p:nvPr>
        </p:nvSpPr>
        <p:spPr>
          <a:xfrm>
            <a:off x="1143000" y="3333751"/>
            <a:ext cx="6858000" cy="53869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NZ"/>
          </a:p>
        </p:txBody>
      </p:sp>
      <p:pic>
        <p:nvPicPr>
          <p:cNvPr id="5" name="Picture 4">
            <a:extLst>
              <a:ext uri="{FF2B5EF4-FFF2-40B4-BE49-F238E27FC236}">
                <a16:creationId xmlns:a16="http://schemas.microsoft.com/office/drawing/2014/main" xmlns="" id="{36318B0C-1EC2-4AA8-9C7B-FC75BD6FD903}"/>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166217" y="3992045"/>
            <a:ext cx="2811566" cy="1339111"/>
          </a:xfrm>
          <a:prstGeom prst="rect">
            <a:avLst/>
          </a:prstGeom>
        </p:spPr>
      </p:pic>
    </p:spTree>
    <p:extLst>
      <p:ext uri="{BB962C8B-B14F-4D97-AF65-F5344CB8AC3E}">
        <p14:creationId xmlns:p14="http://schemas.microsoft.com/office/powerpoint/2010/main" xmlns="" val="2013913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5">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DC7B2-556D-46CD-83ED-99A884FB97AA}"/>
              </a:ext>
            </a:extLst>
          </p:cNvPr>
          <p:cNvSpPr>
            <a:spLocks noGrp="1"/>
          </p:cNvSpPr>
          <p:nvPr>
            <p:ph type="ctrTitle"/>
          </p:nvPr>
        </p:nvSpPr>
        <p:spPr>
          <a:xfrm>
            <a:off x="1151545" y="687396"/>
            <a:ext cx="6858000" cy="852221"/>
          </a:xfrm>
        </p:spPr>
        <p:txBody>
          <a:bodyPr anchor="b">
            <a:normAutofit/>
          </a:bodyPr>
          <a:lstStyle>
            <a:lvl1pPr algn="ctr">
              <a:defRPr sz="3600">
                <a:solidFill>
                  <a:schemeClr val="bg1"/>
                </a:solidFill>
              </a:defRPr>
            </a:lvl1pPr>
          </a:lstStyle>
          <a:p>
            <a:r>
              <a:rPr lang="fr-FR"/>
              <a:t>Modifiez le style du titre</a:t>
            </a:r>
            <a:endParaRPr lang="en-NZ"/>
          </a:p>
        </p:txBody>
      </p:sp>
      <p:sp>
        <p:nvSpPr>
          <p:cNvPr id="3" name="Subtitle 2">
            <a:extLst>
              <a:ext uri="{FF2B5EF4-FFF2-40B4-BE49-F238E27FC236}">
                <a16:creationId xmlns:a16="http://schemas.microsoft.com/office/drawing/2014/main" xmlns="" id="{505F1AF1-96C1-4AD2-BC34-4BA79B45D78E}"/>
              </a:ext>
            </a:extLst>
          </p:cNvPr>
          <p:cNvSpPr>
            <a:spLocks noGrp="1"/>
          </p:cNvSpPr>
          <p:nvPr>
            <p:ph type="subTitle" idx="1"/>
          </p:nvPr>
        </p:nvSpPr>
        <p:spPr>
          <a:xfrm>
            <a:off x="1151545" y="1621114"/>
            <a:ext cx="6858000" cy="53869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NZ"/>
          </a:p>
        </p:txBody>
      </p:sp>
      <p:pic>
        <p:nvPicPr>
          <p:cNvPr id="5" name="Picture 4">
            <a:extLst>
              <a:ext uri="{FF2B5EF4-FFF2-40B4-BE49-F238E27FC236}">
                <a16:creationId xmlns:a16="http://schemas.microsoft.com/office/drawing/2014/main" xmlns="" id="{02A37300-1750-4CF3-B3AB-BB773EBF6547}"/>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080758" y="2241308"/>
            <a:ext cx="2811566" cy="1339111"/>
          </a:xfrm>
          <a:prstGeom prst="rect">
            <a:avLst/>
          </a:prstGeom>
        </p:spPr>
      </p:pic>
    </p:spTree>
    <p:extLst>
      <p:ext uri="{BB962C8B-B14F-4D97-AF65-F5344CB8AC3E}">
        <p14:creationId xmlns:p14="http://schemas.microsoft.com/office/powerpoint/2010/main" xmlns="" val="71871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6">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DC7B2-556D-46CD-83ED-99A884FB97AA}"/>
              </a:ext>
            </a:extLst>
          </p:cNvPr>
          <p:cNvSpPr>
            <a:spLocks noGrp="1"/>
          </p:cNvSpPr>
          <p:nvPr>
            <p:ph type="ctrTitle"/>
          </p:nvPr>
        </p:nvSpPr>
        <p:spPr>
          <a:xfrm>
            <a:off x="1143000" y="2744090"/>
            <a:ext cx="6858000" cy="852221"/>
          </a:xfrm>
        </p:spPr>
        <p:txBody>
          <a:bodyPr anchor="b">
            <a:normAutofit/>
          </a:bodyPr>
          <a:lstStyle>
            <a:lvl1pPr algn="ctr">
              <a:defRPr sz="3600">
                <a:solidFill>
                  <a:schemeClr val="bg1"/>
                </a:solidFill>
              </a:defRPr>
            </a:lvl1pPr>
          </a:lstStyle>
          <a:p>
            <a:r>
              <a:rPr lang="fr-FR"/>
              <a:t>Modifiez le style du titre</a:t>
            </a:r>
            <a:endParaRPr lang="en-NZ"/>
          </a:p>
        </p:txBody>
      </p:sp>
      <p:sp>
        <p:nvSpPr>
          <p:cNvPr id="3" name="Subtitle 2">
            <a:extLst>
              <a:ext uri="{FF2B5EF4-FFF2-40B4-BE49-F238E27FC236}">
                <a16:creationId xmlns:a16="http://schemas.microsoft.com/office/drawing/2014/main" xmlns="" id="{505F1AF1-96C1-4AD2-BC34-4BA79B45D78E}"/>
              </a:ext>
            </a:extLst>
          </p:cNvPr>
          <p:cNvSpPr>
            <a:spLocks noGrp="1"/>
          </p:cNvSpPr>
          <p:nvPr>
            <p:ph type="subTitle" idx="1"/>
          </p:nvPr>
        </p:nvSpPr>
        <p:spPr>
          <a:xfrm>
            <a:off x="1143000" y="3734958"/>
            <a:ext cx="6858000" cy="53869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NZ"/>
          </a:p>
        </p:txBody>
      </p:sp>
      <p:pic>
        <p:nvPicPr>
          <p:cNvPr id="5" name="Picture 4">
            <a:extLst>
              <a:ext uri="{FF2B5EF4-FFF2-40B4-BE49-F238E27FC236}">
                <a16:creationId xmlns:a16="http://schemas.microsoft.com/office/drawing/2014/main" xmlns="" id="{D46B181D-3CF8-4FA4-BAE1-1884A1019248}"/>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243129" y="4412302"/>
            <a:ext cx="2811566" cy="1339111"/>
          </a:xfrm>
          <a:prstGeom prst="rect">
            <a:avLst/>
          </a:prstGeom>
        </p:spPr>
      </p:pic>
    </p:spTree>
    <p:extLst>
      <p:ext uri="{BB962C8B-B14F-4D97-AF65-F5344CB8AC3E}">
        <p14:creationId xmlns:p14="http://schemas.microsoft.com/office/powerpoint/2010/main" xmlns="" val="2342066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s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61C35-F502-4AFC-BCE0-17E75CA47048}"/>
              </a:ext>
            </a:extLst>
          </p:cNvPr>
          <p:cNvSpPr>
            <a:spLocks noGrp="1"/>
          </p:cNvSpPr>
          <p:nvPr>
            <p:ph type="title"/>
          </p:nvPr>
        </p:nvSpPr>
        <p:spPr>
          <a:xfrm>
            <a:off x="628650" y="630048"/>
            <a:ext cx="7886700" cy="745828"/>
          </a:xfrm>
        </p:spPr>
        <p:txBody>
          <a:bodyPr>
            <a:normAutofit/>
          </a:bodyPr>
          <a:lstStyle>
            <a:lvl1pPr>
              <a:defRPr sz="2800">
                <a:solidFill>
                  <a:schemeClr val="accent1"/>
                </a:solidFill>
              </a:defRPr>
            </a:lvl1pPr>
          </a:lstStyle>
          <a:p>
            <a:r>
              <a:rPr lang="fr-FR"/>
              <a:t>Modifiez le style du titre</a:t>
            </a:r>
            <a:endParaRPr lang="en-NZ"/>
          </a:p>
        </p:txBody>
      </p:sp>
      <p:sp>
        <p:nvSpPr>
          <p:cNvPr id="3" name="Content Placeholder 2">
            <a:extLst>
              <a:ext uri="{FF2B5EF4-FFF2-40B4-BE49-F238E27FC236}">
                <a16:creationId xmlns:a16="http://schemas.microsoft.com/office/drawing/2014/main" xmlns="" id="{8A630835-02B5-4CC1-BD49-B80EFA9C4751}"/>
              </a:ext>
            </a:extLst>
          </p:cNvPr>
          <p:cNvSpPr>
            <a:spLocks noGrp="1"/>
          </p:cNvSpPr>
          <p:nvPr>
            <p:ph idx="1"/>
          </p:nvPr>
        </p:nvSpPr>
        <p:spPr>
          <a:xfrm>
            <a:off x="628650" y="1394926"/>
            <a:ext cx="7886700" cy="4351338"/>
          </a:xfrm>
        </p:spPr>
        <p:txBody>
          <a:bodyPr>
            <a:normAutofit/>
          </a:bodyPr>
          <a:lstStyle>
            <a:lvl1pPr marL="457200" indent="-457200">
              <a:buClr>
                <a:schemeClr val="accent1"/>
              </a:buClr>
              <a:buSzPct val="100000"/>
              <a:buFont typeface="+mj-lt"/>
              <a:buAutoNum type="arabicPeriod"/>
              <a:defRPr sz="2000">
                <a:solidFill>
                  <a:schemeClr val="tx2"/>
                </a:solidFill>
              </a:defRPr>
            </a:lvl1pPr>
            <a:lvl2pPr marL="685800" indent="-228600">
              <a:buClr>
                <a:schemeClr val="accent1"/>
              </a:buClr>
              <a:buFont typeface="Arial" panose="020B0604020202020204" pitchFamily="34" charset="0"/>
              <a:buChar char="•"/>
              <a:defRPr sz="2000">
                <a:solidFill>
                  <a:schemeClr val="tx2"/>
                </a:solidFill>
              </a:defRPr>
            </a:lvl2pPr>
            <a:lvl3pPr marL="1143000" indent="-228600">
              <a:buClr>
                <a:schemeClr val="accent1"/>
              </a:buClr>
              <a:buFont typeface="Courier New" panose="02070309020205020404" pitchFamily="49" charset="0"/>
              <a:buChar char="o"/>
              <a:defRPr sz="2000">
                <a:solidFill>
                  <a:schemeClr val="tx2"/>
                </a:solidFill>
              </a:defRPr>
            </a:lvl3pPr>
            <a:lvl4pPr>
              <a:buClr>
                <a:schemeClr val="accent1"/>
              </a:buClr>
              <a:defRPr sz="2200"/>
            </a:lvl4pPr>
            <a:lvl5pPr>
              <a:buClr>
                <a:schemeClr val="accent1"/>
              </a:buClr>
              <a:defRPr sz="2200"/>
            </a:lvl5pPr>
          </a:lstStyle>
          <a:p>
            <a:pPr lvl="0"/>
            <a:r>
              <a:rPr lang="fr-FR"/>
              <a:t>Modifiez les styles du texte du masque</a:t>
            </a:r>
          </a:p>
          <a:p>
            <a:pPr lvl="1"/>
            <a:r>
              <a:rPr lang="fr-FR"/>
              <a:t>Deuxième niveau</a:t>
            </a:r>
          </a:p>
          <a:p>
            <a:pPr lvl="2"/>
            <a:r>
              <a:rPr lang="fr-FR"/>
              <a:t>Troisième niveau</a:t>
            </a:r>
          </a:p>
        </p:txBody>
      </p:sp>
      <p:pic>
        <p:nvPicPr>
          <p:cNvPr id="5" name="Picture 4">
            <a:extLst>
              <a:ext uri="{FF2B5EF4-FFF2-40B4-BE49-F238E27FC236}">
                <a16:creationId xmlns:a16="http://schemas.microsoft.com/office/drawing/2014/main" xmlns="" id="{BE6CB0CC-D317-482F-846B-3814D19307F3}"/>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528844" y="6034114"/>
            <a:ext cx="1375873" cy="655310"/>
          </a:xfrm>
          <a:prstGeom prst="rect">
            <a:avLst/>
          </a:prstGeom>
        </p:spPr>
      </p:pic>
    </p:spTree>
    <p:extLst>
      <p:ext uri="{BB962C8B-B14F-4D97-AF65-F5344CB8AC3E}">
        <p14:creationId xmlns:p14="http://schemas.microsoft.com/office/powerpoint/2010/main" xmlns="" val="98281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Heading and bullets v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61C35-F502-4AFC-BCE0-17E75CA47048}"/>
              </a:ext>
            </a:extLst>
          </p:cNvPr>
          <p:cNvSpPr>
            <a:spLocks noGrp="1"/>
          </p:cNvSpPr>
          <p:nvPr>
            <p:ph type="title"/>
          </p:nvPr>
        </p:nvSpPr>
        <p:spPr>
          <a:xfrm>
            <a:off x="628650" y="630048"/>
            <a:ext cx="7886700" cy="745828"/>
          </a:xfrm>
        </p:spPr>
        <p:txBody>
          <a:bodyPr>
            <a:normAutofit/>
          </a:bodyPr>
          <a:lstStyle>
            <a:lvl1pPr>
              <a:defRPr sz="2800">
                <a:solidFill>
                  <a:schemeClr val="accent1"/>
                </a:solidFill>
              </a:defRPr>
            </a:lvl1pPr>
          </a:lstStyle>
          <a:p>
            <a:r>
              <a:rPr lang="fr-FR"/>
              <a:t>Modifiez le style du titre</a:t>
            </a:r>
            <a:endParaRPr lang="en-NZ"/>
          </a:p>
        </p:txBody>
      </p:sp>
      <p:sp>
        <p:nvSpPr>
          <p:cNvPr id="3" name="Content Placeholder 2">
            <a:extLst>
              <a:ext uri="{FF2B5EF4-FFF2-40B4-BE49-F238E27FC236}">
                <a16:creationId xmlns:a16="http://schemas.microsoft.com/office/drawing/2014/main" xmlns="" id="{8A630835-02B5-4CC1-BD49-B80EFA9C4751}"/>
              </a:ext>
            </a:extLst>
          </p:cNvPr>
          <p:cNvSpPr>
            <a:spLocks noGrp="1"/>
          </p:cNvSpPr>
          <p:nvPr>
            <p:ph idx="1"/>
          </p:nvPr>
        </p:nvSpPr>
        <p:spPr>
          <a:xfrm>
            <a:off x="628650" y="1394926"/>
            <a:ext cx="7886700" cy="4351338"/>
          </a:xfrm>
        </p:spPr>
        <p:txBody>
          <a:bodyPr>
            <a:normAutofit/>
          </a:bodyPr>
          <a:lstStyle>
            <a:lvl1pPr>
              <a:buClr>
                <a:schemeClr val="accent1"/>
              </a:buClr>
              <a:buSzPct val="105000"/>
              <a:defRPr sz="2000">
                <a:solidFill>
                  <a:schemeClr val="tx2"/>
                </a:solidFill>
              </a:defRPr>
            </a:lvl1pPr>
            <a:lvl2pPr marL="685800" indent="-228600">
              <a:buClr>
                <a:schemeClr val="accent1"/>
              </a:buClr>
              <a:buFont typeface="Arial" panose="020B0604020202020204" pitchFamily="34" charset="0"/>
              <a:buChar char="−"/>
              <a:defRPr sz="2000">
                <a:solidFill>
                  <a:schemeClr val="tx2"/>
                </a:solidFill>
              </a:defRPr>
            </a:lvl2pPr>
            <a:lvl3pPr marL="1143000" indent="-228600">
              <a:buClr>
                <a:schemeClr val="accent1"/>
              </a:buClr>
              <a:buFont typeface="Courier New" panose="02070309020205020404" pitchFamily="49" charset="0"/>
              <a:buChar char="o"/>
              <a:defRPr sz="2000">
                <a:solidFill>
                  <a:schemeClr val="tx2"/>
                </a:solidFill>
              </a:defRPr>
            </a:lvl3pPr>
            <a:lvl4pPr>
              <a:buClr>
                <a:schemeClr val="accent1"/>
              </a:buClr>
              <a:defRPr sz="2200"/>
            </a:lvl4pPr>
            <a:lvl5pPr>
              <a:buClr>
                <a:schemeClr val="accent1"/>
              </a:buClr>
              <a:defRPr sz="2200"/>
            </a:lvl5pPr>
          </a:lstStyle>
          <a:p>
            <a:pPr lvl="0"/>
            <a:r>
              <a:rPr lang="fr-FR"/>
              <a:t>Modifiez les styles du texte du masque</a:t>
            </a:r>
          </a:p>
          <a:p>
            <a:pPr lvl="1"/>
            <a:r>
              <a:rPr lang="fr-FR"/>
              <a:t>Deuxième niveau</a:t>
            </a:r>
          </a:p>
          <a:p>
            <a:pPr lvl="2"/>
            <a:r>
              <a:rPr lang="fr-FR"/>
              <a:t>Troisième niveau</a:t>
            </a:r>
          </a:p>
        </p:txBody>
      </p:sp>
      <p:pic>
        <p:nvPicPr>
          <p:cNvPr id="7" name="Picture 6">
            <a:extLst>
              <a:ext uri="{FF2B5EF4-FFF2-40B4-BE49-F238E27FC236}">
                <a16:creationId xmlns:a16="http://schemas.microsoft.com/office/drawing/2014/main" xmlns="" id="{08F897B4-FAF4-4141-B970-C51951F855B6}"/>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255378" y="456426"/>
            <a:ext cx="1375873" cy="655310"/>
          </a:xfrm>
          <a:prstGeom prst="rect">
            <a:avLst/>
          </a:prstGeom>
        </p:spPr>
      </p:pic>
    </p:spTree>
    <p:extLst>
      <p:ext uri="{BB962C8B-B14F-4D97-AF65-F5344CB8AC3E}">
        <p14:creationId xmlns:p14="http://schemas.microsoft.com/office/powerpoint/2010/main" xmlns="" val="1531640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1FA7C9D-D83C-4484-9533-0B150B1E61F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NZ"/>
          </a:p>
        </p:txBody>
      </p:sp>
      <p:sp>
        <p:nvSpPr>
          <p:cNvPr id="3" name="Text Placeholder 2">
            <a:extLst>
              <a:ext uri="{FF2B5EF4-FFF2-40B4-BE49-F238E27FC236}">
                <a16:creationId xmlns:a16="http://schemas.microsoft.com/office/drawing/2014/main" xmlns="" id="{26A860A2-5715-4DC5-A2F4-36393F04377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B47EB925-7612-46E3-B325-E0F2E64E217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26115-93DD-439D-AB73-B403A1B14893}" type="datetimeFigureOut">
              <a:rPr lang="en-NZ" smtClean="0"/>
              <a:pPr/>
              <a:t>27/09/2021</a:t>
            </a:fld>
            <a:endParaRPr lang="en-NZ"/>
          </a:p>
        </p:txBody>
      </p:sp>
      <p:sp>
        <p:nvSpPr>
          <p:cNvPr id="5" name="Footer Placeholder 4">
            <a:extLst>
              <a:ext uri="{FF2B5EF4-FFF2-40B4-BE49-F238E27FC236}">
                <a16:creationId xmlns:a16="http://schemas.microsoft.com/office/drawing/2014/main" xmlns="" id="{B0B83F4A-34D0-4D19-B9A4-0D24C5D73CC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xmlns="" id="{ECC97524-6E08-4C30-9778-5BEC932F639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F958E-C44B-42BD-9173-1DD03F7322B6}" type="slidenum">
              <a:rPr lang="en-NZ" smtClean="0"/>
              <a:pPr/>
              <a:t>‹#›</a:t>
            </a:fld>
            <a:endParaRPr lang="en-NZ"/>
          </a:p>
        </p:txBody>
      </p:sp>
    </p:spTree>
    <p:extLst>
      <p:ext uri="{BB962C8B-B14F-4D97-AF65-F5344CB8AC3E}">
        <p14:creationId xmlns:p14="http://schemas.microsoft.com/office/powerpoint/2010/main" xmlns="" val="2338621947"/>
      </p:ext>
    </p:extLst>
  </p:cSld>
  <p:clrMap bg1="lt1" tx1="dk1" bg2="lt2" tx2="dk2" accent1="accent1" accent2="accent2" accent3="accent3" accent4="accent4" accent5="accent5" accent6="accent6" hlink="hlink" folHlink="folHlink"/>
  <p:sldLayoutIdLst>
    <p:sldLayoutId id="2147483671" r:id="rId1"/>
    <p:sldLayoutId id="2147483649" r:id="rId2"/>
    <p:sldLayoutId id="2147483667" r:id="rId3"/>
    <p:sldLayoutId id="2147483668" r:id="rId4"/>
    <p:sldLayoutId id="2147483665" r:id="rId5"/>
    <p:sldLayoutId id="2147483669" r:id="rId6"/>
    <p:sldLayoutId id="2147483666" r:id="rId7"/>
    <p:sldLayoutId id="2147483662" r:id="rId8"/>
    <p:sldLayoutId id="2147483674" r:id="rId9"/>
    <p:sldLayoutId id="2147483660" r:id="rId10"/>
    <p:sldLayoutId id="2147483661" r:id="rId11"/>
    <p:sldLayoutId id="2147483654" r:id="rId12"/>
    <p:sldLayoutId id="2147483663" r:id="rId13"/>
    <p:sldLayoutId id="2147483664" r:id="rId14"/>
    <p:sldLayoutId id="2147483673" r:id="rId15"/>
    <p:sldLayoutId id="2147483655" r:id="rId16"/>
    <p:sldLayoutId id="2147483657" r:id="rId17"/>
    <p:sldLayoutId id="2147483670"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28.wmf"/><Relationship Id="rId7"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 Id="rId9"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oleObject" Target="../embeddings/oleObject21.bin"/><Relationship Id="rId18" Type="http://schemas.openxmlformats.org/officeDocument/2006/relationships/oleObject" Target="../embeddings/oleObject26.bin"/><Relationship Id="rId3" Type="http://schemas.openxmlformats.org/officeDocument/2006/relationships/oleObject" Target="../embeddings/oleObject11.bin"/><Relationship Id="rId21" Type="http://schemas.openxmlformats.org/officeDocument/2006/relationships/oleObject" Target="../embeddings/oleObject29.bin"/><Relationship Id="rId7" Type="http://schemas.openxmlformats.org/officeDocument/2006/relationships/oleObject" Target="../embeddings/oleObject15.bin"/><Relationship Id="rId12" Type="http://schemas.openxmlformats.org/officeDocument/2006/relationships/oleObject" Target="../embeddings/oleObject20.bin"/><Relationship Id="rId17" Type="http://schemas.openxmlformats.org/officeDocument/2006/relationships/oleObject" Target="../embeddings/oleObject25.bin"/><Relationship Id="rId2" Type="http://schemas.openxmlformats.org/officeDocument/2006/relationships/slideLayout" Target="../slideLayouts/slideLayout12.xml"/><Relationship Id="rId16" Type="http://schemas.openxmlformats.org/officeDocument/2006/relationships/oleObject" Target="../embeddings/oleObject24.bin"/><Relationship Id="rId20" Type="http://schemas.openxmlformats.org/officeDocument/2006/relationships/oleObject" Target="../embeddings/oleObject28.bin"/><Relationship Id="rId1" Type="http://schemas.openxmlformats.org/officeDocument/2006/relationships/vmlDrawing" Target="../drawings/vmlDrawing3.vml"/><Relationship Id="rId6" Type="http://schemas.openxmlformats.org/officeDocument/2006/relationships/oleObject" Target="../embeddings/oleObject14.bin"/><Relationship Id="rId11" Type="http://schemas.openxmlformats.org/officeDocument/2006/relationships/oleObject" Target="../embeddings/oleObject19.bin"/><Relationship Id="rId5" Type="http://schemas.openxmlformats.org/officeDocument/2006/relationships/oleObject" Target="../embeddings/oleObject13.bin"/><Relationship Id="rId15" Type="http://schemas.openxmlformats.org/officeDocument/2006/relationships/oleObject" Target="../embeddings/oleObject23.bin"/><Relationship Id="rId23" Type="http://schemas.openxmlformats.org/officeDocument/2006/relationships/oleObject" Target="../embeddings/oleObject31.bin"/><Relationship Id="rId10" Type="http://schemas.openxmlformats.org/officeDocument/2006/relationships/oleObject" Target="../embeddings/oleObject18.bin"/><Relationship Id="rId19" Type="http://schemas.openxmlformats.org/officeDocument/2006/relationships/oleObject" Target="../embeddings/oleObject27.bin"/><Relationship Id="rId4" Type="http://schemas.openxmlformats.org/officeDocument/2006/relationships/oleObject" Target="../embeddings/oleObject12.bin"/><Relationship Id="rId9" Type="http://schemas.openxmlformats.org/officeDocument/2006/relationships/oleObject" Target="../embeddings/oleObject17.bin"/><Relationship Id="rId14" Type="http://schemas.openxmlformats.org/officeDocument/2006/relationships/oleObject" Target="../embeddings/oleObject22.bin"/><Relationship Id="rId22" Type="http://schemas.openxmlformats.org/officeDocument/2006/relationships/oleObject" Target="../embeddings/oleObject30.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image" Target="../media/image56.emf"/><Relationship Id="rId7" Type="http://schemas.openxmlformats.org/officeDocument/2006/relationships/oleObject" Target="../embeddings/oleObject35.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34.bin"/><Relationship Id="rId5" Type="http://schemas.openxmlformats.org/officeDocument/2006/relationships/oleObject" Target="../embeddings/oleObject33.bin"/><Relationship Id="rId10" Type="http://schemas.openxmlformats.org/officeDocument/2006/relationships/oleObject" Target="../embeddings/oleObject38.bin"/><Relationship Id="rId4" Type="http://schemas.openxmlformats.org/officeDocument/2006/relationships/oleObject" Target="../embeddings/oleObject32.bin"/><Relationship Id="rId9" Type="http://schemas.openxmlformats.org/officeDocument/2006/relationships/oleObject" Target="../embeddings/oleObject37.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6C27A-72D8-457B-A723-F18600481DD2}"/>
              </a:ext>
            </a:extLst>
          </p:cNvPr>
          <p:cNvSpPr>
            <a:spLocks noGrp="1"/>
          </p:cNvSpPr>
          <p:nvPr>
            <p:ph type="ctrTitle"/>
          </p:nvPr>
        </p:nvSpPr>
        <p:spPr/>
        <p:txBody>
          <a:bodyPr/>
          <a:lstStyle/>
          <a:p>
            <a:r>
              <a:rPr lang="sr-Latn-CS" dirty="0" smtClean="0"/>
              <a:t>R A1 02</a:t>
            </a:r>
            <a:endParaRPr lang="en-NZ" dirty="0"/>
          </a:p>
        </p:txBody>
      </p:sp>
      <p:sp>
        <p:nvSpPr>
          <p:cNvPr id="3" name="Subtitle 2">
            <a:extLst>
              <a:ext uri="{FF2B5EF4-FFF2-40B4-BE49-F238E27FC236}">
                <a16:creationId xmlns:a16="http://schemas.microsoft.com/office/drawing/2014/main" xmlns="" id="{EC0EF756-2813-4C92-852F-C68BE5F816AC}"/>
              </a:ext>
            </a:extLst>
          </p:cNvPr>
          <p:cNvSpPr>
            <a:spLocks noGrp="1"/>
          </p:cNvSpPr>
          <p:nvPr>
            <p:ph type="subTitle" idx="1"/>
          </p:nvPr>
        </p:nvSpPr>
        <p:spPr/>
        <p:txBody>
          <a:bodyPr>
            <a:normAutofit fontScale="55000" lnSpcReduction="20000"/>
          </a:bodyPr>
          <a:lstStyle/>
          <a:p>
            <a:r>
              <a:rPr lang="sr-Latn-CS" dirty="0" smtClean="0"/>
              <a:t>PRORAČUN PARAMETARA EKVIVALENTNE SHEME ASINHRONOG MOTORA NA </a:t>
            </a:r>
          </a:p>
          <a:p>
            <a:r>
              <a:rPr lang="sr-Latn-CS" dirty="0" smtClean="0"/>
              <a:t>OSNOVU NEPOTPUNIH NAZIVNIH PODATAKA I MJERENJA</a:t>
            </a:r>
            <a:endParaRPr lang="en-NZ" dirty="0"/>
          </a:p>
        </p:txBody>
      </p:sp>
    </p:spTree>
    <p:extLst>
      <p:ext uri="{BB962C8B-B14F-4D97-AF65-F5344CB8AC3E}">
        <p14:creationId xmlns:p14="http://schemas.microsoft.com/office/powerpoint/2010/main" xmlns="" val="1850277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6016" y="1026045"/>
            <a:ext cx="8402348" cy="1002260"/>
          </a:xfrm>
        </p:spPr>
        <p:txBody>
          <a:bodyPr>
            <a:normAutofit fontScale="90000"/>
          </a:bodyPr>
          <a:lstStyle/>
          <a:p>
            <a:r>
              <a:rPr lang="en-US" sz="2700" b="1" dirty="0" smtClean="0"/>
              <a:t/>
            </a:r>
            <a:br>
              <a:rPr lang="en-US" sz="2700" b="1" dirty="0" smtClean="0"/>
            </a:br>
            <a:r>
              <a:rPr lang="sr-Latn-CS" sz="2400" b="1" dirty="0" smtClean="0"/>
              <a:t>PRORAČUN PARAMETARA EKVIVALENTNE SHEME ASINHRONOG MOTORA NA OSNOVU NEPOTPUNIH NAZIVNIH PODATAKA I MJERENJA</a:t>
            </a:r>
            <a:r>
              <a:rPr lang="sr-Latn-CS" dirty="0" smtClean="0"/>
              <a:t/>
            </a:r>
            <a:br>
              <a:rPr lang="sr-Latn-CS" dirty="0" smtClean="0"/>
            </a:br>
            <a:endParaRPr lang="sr-Latn-CS" dirty="0"/>
          </a:p>
        </p:txBody>
      </p:sp>
      <p:sp>
        <p:nvSpPr>
          <p:cNvPr id="3" name="TextBox 2"/>
          <p:cNvSpPr txBox="1"/>
          <p:nvPr/>
        </p:nvSpPr>
        <p:spPr>
          <a:xfrm>
            <a:off x="423333" y="2184400"/>
            <a:ext cx="8305800" cy="369332"/>
          </a:xfrm>
          <a:prstGeom prst="rect">
            <a:avLst/>
          </a:prstGeom>
          <a:noFill/>
        </p:spPr>
        <p:txBody>
          <a:bodyPr wrap="square" rtlCol="0">
            <a:spAutoFit/>
          </a:bodyPr>
          <a:lstStyle/>
          <a:p>
            <a:r>
              <a:rPr lang="en-US" dirty="0" smtClean="0"/>
              <a:t>1. </a:t>
            </a:r>
            <a:r>
              <a:rPr lang="en-US" dirty="0" err="1" smtClean="0"/>
              <a:t>Uvod</a:t>
            </a:r>
            <a:endParaRPr lang="sr-Latn-CS" dirty="0"/>
          </a:p>
        </p:txBody>
      </p:sp>
      <p:sp>
        <p:nvSpPr>
          <p:cNvPr id="5" name="TextBox 4"/>
          <p:cNvSpPr txBox="1"/>
          <p:nvPr/>
        </p:nvSpPr>
        <p:spPr>
          <a:xfrm>
            <a:off x="651934" y="2717800"/>
            <a:ext cx="8119533" cy="923330"/>
          </a:xfrm>
          <a:prstGeom prst="rect">
            <a:avLst/>
          </a:prstGeom>
          <a:noFill/>
        </p:spPr>
        <p:txBody>
          <a:bodyPr wrap="square" rtlCol="0">
            <a:spAutoFit/>
          </a:bodyPr>
          <a:lstStyle/>
          <a:p>
            <a:r>
              <a:rPr lang="sr-Latn-CS" dirty="0" smtClean="0"/>
              <a:t>Osnovni problem kod matematičkog modelovanja je identifikacija parametara ekvivalentne šeme, pa je cilj ovog rada bio njihovo jednostavno i brzo određivanje</a:t>
            </a:r>
            <a:endParaRPr lang="sr-Latn-CS" dirty="0"/>
          </a:p>
        </p:txBody>
      </p:sp>
      <p:sp>
        <p:nvSpPr>
          <p:cNvPr id="8" name="TextBox 7"/>
          <p:cNvSpPr txBox="1"/>
          <p:nvPr/>
        </p:nvSpPr>
        <p:spPr>
          <a:xfrm>
            <a:off x="592666" y="3674533"/>
            <a:ext cx="5808133" cy="369332"/>
          </a:xfrm>
          <a:prstGeom prst="rect">
            <a:avLst/>
          </a:prstGeom>
          <a:noFill/>
        </p:spPr>
        <p:txBody>
          <a:bodyPr wrap="square" rtlCol="0">
            <a:spAutoFit/>
          </a:bodyPr>
          <a:lstStyle/>
          <a:p>
            <a:r>
              <a:rPr lang="sr-Latn-CS" dirty="0" smtClean="0"/>
              <a:t>Metodi identifikacije </a:t>
            </a:r>
            <a:r>
              <a:rPr lang="sr-Latn-CS" dirty="0" smtClean="0"/>
              <a:t>parametara</a:t>
            </a:r>
            <a:endParaRPr lang="sr-Latn-CS" dirty="0"/>
          </a:p>
        </p:txBody>
      </p:sp>
      <p:sp>
        <p:nvSpPr>
          <p:cNvPr id="11" name="TextBox 10"/>
          <p:cNvSpPr txBox="1"/>
          <p:nvPr/>
        </p:nvSpPr>
        <p:spPr>
          <a:xfrm>
            <a:off x="2590800" y="4715934"/>
            <a:ext cx="5003799" cy="369332"/>
          </a:xfrm>
          <a:prstGeom prst="rect">
            <a:avLst/>
          </a:prstGeom>
          <a:noFill/>
        </p:spPr>
        <p:txBody>
          <a:bodyPr wrap="square" rtlCol="0">
            <a:spAutoFit/>
          </a:bodyPr>
          <a:lstStyle/>
          <a:p>
            <a:r>
              <a:rPr lang="sr-Latn-CS" dirty="0" smtClean="0"/>
              <a:t>Numerički </a:t>
            </a:r>
            <a:r>
              <a:rPr lang="sr-Latn-CS" dirty="0" smtClean="0"/>
              <a:t>algoritmi za minimizaciju razlike  </a:t>
            </a:r>
            <a:endParaRPr lang="sr-Latn-CS" dirty="0"/>
          </a:p>
        </p:txBody>
      </p:sp>
      <p:sp>
        <p:nvSpPr>
          <p:cNvPr id="12" name="TextBox 11"/>
          <p:cNvSpPr txBox="1"/>
          <p:nvPr/>
        </p:nvSpPr>
        <p:spPr>
          <a:xfrm>
            <a:off x="2582334" y="5232399"/>
            <a:ext cx="4148666" cy="369332"/>
          </a:xfrm>
          <a:prstGeom prst="rect">
            <a:avLst/>
          </a:prstGeom>
          <a:noFill/>
        </p:spPr>
        <p:txBody>
          <a:bodyPr wrap="square" rtlCol="0">
            <a:spAutoFit/>
          </a:bodyPr>
          <a:lstStyle/>
          <a:p>
            <a:r>
              <a:rPr lang="sr-Latn-CS" dirty="0" smtClean="0"/>
              <a:t>Detaljni podaci iz kataloga proizvođača</a:t>
            </a:r>
            <a:endParaRPr lang="sr-Latn-CS" dirty="0"/>
          </a:p>
        </p:txBody>
      </p:sp>
      <p:sp>
        <p:nvSpPr>
          <p:cNvPr id="9" name="TextBox 8"/>
          <p:cNvSpPr txBox="1"/>
          <p:nvPr/>
        </p:nvSpPr>
        <p:spPr>
          <a:xfrm>
            <a:off x="2717443" y="4146998"/>
            <a:ext cx="4301544" cy="369332"/>
          </a:xfrm>
          <a:prstGeom prst="rect">
            <a:avLst/>
          </a:prstGeom>
          <a:noFill/>
        </p:spPr>
        <p:txBody>
          <a:bodyPr wrap="square" rtlCol="0">
            <a:spAutoFit/>
          </a:bodyPr>
          <a:lstStyle/>
          <a:p>
            <a:r>
              <a:rPr lang="sr-Latn-CS" dirty="0" smtClean="0"/>
              <a:t>Metodi dati standardima IEC i IEEE</a:t>
            </a:r>
            <a:endParaRPr lang="sr-Latn-CS" dirty="0"/>
          </a:p>
        </p:txBody>
      </p:sp>
      <p:sp>
        <p:nvSpPr>
          <p:cNvPr id="13" name="TextBox 12"/>
          <p:cNvSpPr txBox="1"/>
          <p:nvPr/>
        </p:nvSpPr>
        <p:spPr>
          <a:xfrm>
            <a:off x="412124" y="5847008"/>
            <a:ext cx="8500056" cy="830997"/>
          </a:xfrm>
          <a:prstGeom prst="rect">
            <a:avLst/>
          </a:prstGeom>
          <a:noFill/>
        </p:spPr>
        <p:txBody>
          <a:bodyPr wrap="square" rtlCol="0">
            <a:spAutoFit/>
          </a:bodyPr>
          <a:lstStyle/>
          <a:p>
            <a:pPr algn="ctr"/>
            <a:r>
              <a:rPr lang="sr-Latn-CS" sz="2400" b="1" dirty="0" smtClean="0"/>
              <a:t>Teško za primijenu, mjerenja zahtijevaju specijalnu opremu i laboratorijske uslove </a:t>
            </a:r>
            <a:endParaRPr lang="sr-Latn-C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linds(horizontal)">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8" grpId="0"/>
      <p:bldP spid="11" grpId="0"/>
      <p:bldP spid="12" grpId="0"/>
      <p:bldP spid="9"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1800" y="1320800"/>
            <a:ext cx="6853158" cy="369332"/>
          </a:xfrm>
          <a:prstGeom prst="rect">
            <a:avLst/>
          </a:prstGeom>
          <a:noFill/>
        </p:spPr>
        <p:txBody>
          <a:bodyPr wrap="none" rtlCol="0">
            <a:spAutoFit/>
          </a:bodyPr>
          <a:lstStyle/>
          <a:p>
            <a:r>
              <a:rPr lang="sr-Latn-CS" dirty="0" smtClean="0"/>
              <a:t>Metod </a:t>
            </a:r>
            <a:r>
              <a:rPr lang="sr-Latn-CS" dirty="0" smtClean="0"/>
              <a:t>prikazan </a:t>
            </a:r>
            <a:r>
              <a:rPr lang="sr-Latn-CS" dirty="0" smtClean="0"/>
              <a:t>u ovom radu zasnovan na </a:t>
            </a:r>
            <a:r>
              <a:rPr lang="sr-Latn-CS" b="1" dirty="0" smtClean="0"/>
              <a:t>dvije grupe podataka</a:t>
            </a:r>
            <a:endParaRPr lang="sr-Latn-CS" b="1" dirty="0"/>
          </a:p>
        </p:txBody>
      </p:sp>
      <p:sp>
        <p:nvSpPr>
          <p:cNvPr id="5" name="TextBox 4"/>
          <p:cNvSpPr txBox="1"/>
          <p:nvPr/>
        </p:nvSpPr>
        <p:spPr>
          <a:xfrm>
            <a:off x="524934" y="1820333"/>
            <a:ext cx="7349066" cy="646331"/>
          </a:xfrm>
          <a:prstGeom prst="rect">
            <a:avLst/>
          </a:prstGeom>
          <a:noFill/>
        </p:spPr>
        <p:txBody>
          <a:bodyPr wrap="square" rtlCol="0">
            <a:spAutoFit/>
          </a:bodyPr>
          <a:lstStyle/>
          <a:p>
            <a:r>
              <a:rPr lang="sr-Latn-CS" b="1" dirty="0" smtClean="0"/>
              <a:t>Prva grupa </a:t>
            </a:r>
            <a:r>
              <a:rPr lang="en-US" b="1" dirty="0" smtClean="0"/>
              <a:t> </a:t>
            </a:r>
            <a:r>
              <a:rPr lang="sr-Latn-CS" dirty="0" smtClean="0"/>
              <a:t>mjer</a:t>
            </a:r>
            <a:r>
              <a:rPr lang="en-US" dirty="0" err="1" smtClean="0"/>
              <a:t>ni</a:t>
            </a:r>
            <a:r>
              <a:rPr lang="sr-Latn-CS" dirty="0" smtClean="0"/>
              <a:t> podaci </a:t>
            </a:r>
            <a:r>
              <a:rPr lang="sr-Latn-CS" dirty="0" smtClean="0"/>
              <a:t>o otpornosti  statorskog namota, kao i </a:t>
            </a:r>
            <a:r>
              <a:rPr lang="sr-Latn-CS" dirty="0" smtClean="0"/>
              <a:t>o </a:t>
            </a:r>
            <a:r>
              <a:rPr lang="sr-Latn-CS" dirty="0" smtClean="0"/>
              <a:t>naponima, strujama i faktorima snage sve tri faze u </a:t>
            </a:r>
            <a:r>
              <a:rPr lang="sr-Latn-CS" b="1" dirty="0" smtClean="0"/>
              <a:t>praznom hodu </a:t>
            </a:r>
            <a:endParaRPr lang="sr-Latn-CS" b="1" dirty="0"/>
          </a:p>
        </p:txBody>
      </p:sp>
      <p:sp>
        <p:nvSpPr>
          <p:cNvPr id="6" name="TextBox 5"/>
          <p:cNvSpPr txBox="1"/>
          <p:nvPr/>
        </p:nvSpPr>
        <p:spPr>
          <a:xfrm>
            <a:off x="550334" y="4030133"/>
            <a:ext cx="7814734" cy="646331"/>
          </a:xfrm>
          <a:prstGeom prst="rect">
            <a:avLst/>
          </a:prstGeom>
          <a:noFill/>
        </p:spPr>
        <p:txBody>
          <a:bodyPr wrap="square" rtlCol="0">
            <a:spAutoFit/>
          </a:bodyPr>
          <a:lstStyle/>
          <a:p>
            <a:r>
              <a:rPr lang="sr-Latn-CS" b="1" dirty="0" smtClean="0"/>
              <a:t>Druga </a:t>
            </a:r>
            <a:r>
              <a:rPr lang="sr-Latn-CS" b="1" dirty="0" smtClean="0"/>
              <a:t>grupa</a:t>
            </a:r>
            <a:r>
              <a:rPr lang="en-US" b="1" dirty="0" smtClean="0"/>
              <a:t> </a:t>
            </a:r>
            <a:r>
              <a:rPr lang="en-US" dirty="0" smtClean="0"/>
              <a:t>p</a:t>
            </a:r>
            <a:r>
              <a:rPr lang="sr-Latn-CS" dirty="0" smtClean="0"/>
              <a:t>odaci </a:t>
            </a:r>
            <a:r>
              <a:rPr lang="sr-Latn-CS" dirty="0" smtClean="0"/>
              <a:t>o </a:t>
            </a:r>
            <a:r>
              <a:rPr lang="sr-Latn-CS" dirty="0" smtClean="0"/>
              <a:t>napon</a:t>
            </a:r>
            <a:r>
              <a:rPr lang="en-US" dirty="0" smtClean="0"/>
              <a:t>u</a:t>
            </a:r>
            <a:r>
              <a:rPr lang="sr-Latn-CS" dirty="0" smtClean="0"/>
              <a:t>, struj</a:t>
            </a:r>
            <a:r>
              <a:rPr lang="en-US" dirty="0" err="1" smtClean="0"/>
              <a:t>i</a:t>
            </a:r>
            <a:r>
              <a:rPr lang="sr-Latn-CS" dirty="0" smtClean="0"/>
              <a:t>, faktor</a:t>
            </a:r>
            <a:r>
              <a:rPr lang="en-US" dirty="0" smtClean="0"/>
              <a:t>u</a:t>
            </a:r>
            <a:r>
              <a:rPr lang="sr-Latn-CS" dirty="0" smtClean="0"/>
              <a:t> </a:t>
            </a:r>
            <a:r>
              <a:rPr lang="sr-Latn-CS" dirty="0" smtClean="0"/>
              <a:t>snage, brzine </a:t>
            </a:r>
            <a:r>
              <a:rPr lang="en-US" dirty="0" err="1" smtClean="0"/>
              <a:t>kpd</a:t>
            </a:r>
            <a:r>
              <a:rPr lang="en-US" dirty="0" smtClean="0"/>
              <a:t> </a:t>
            </a:r>
            <a:r>
              <a:rPr lang="en-US" dirty="0" err="1" smtClean="0"/>
              <a:t>na</a:t>
            </a:r>
            <a:r>
              <a:rPr lang="sr-Latn-CS" dirty="0" smtClean="0"/>
              <a:t>z</a:t>
            </a:r>
            <a:r>
              <a:rPr lang="en-US" dirty="0" err="1" smtClean="0"/>
              <a:t>ivnog</a:t>
            </a:r>
            <a:r>
              <a:rPr lang="en-US" dirty="0" smtClean="0"/>
              <a:t> </a:t>
            </a:r>
            <a:r>
              <a:rPr lang="en-US" dirty="0" err="1" smtClean="0"/>
              <a:t>optere</a:t>
            </a:r>
            <a:r>
              <a:rPr lang="sr-Latn-CS" dirty="0" smtClean="0"/>
              <a:t>ć</a:t>
            </a:r>
            <a:r>
              <a:rPr lang="en-US" dirty="0" err="1" smtClean="0"/>
              <a:t>enja</a:t>
            </a:r>
            <a:endParaRPr lang="sr-Latn-CS" dirty="0"/>
          </a:p>
        </p:txBody>
      </p:sp>
      <p:sp>
        <p:nvSpPr>
          <p:cNvPr id="7" name="TextBox 6"/>
          <p:cNvSpPr txBox="1"/>
          <p:nvPr/>
        </p:nvSpPr>
        <p:spPr>
          <a:xfrm flipH="1">
            <a:off x="575733" y="6138333"/>
            <a:ext cx="7780865" cy="369332"/>
          </a:xfrm>
          <a:prstGeom prst="rect">
            <a:avLst/>
          </a:prstGeom>
          <a:noFill/>
        </p:spPr>
        <p:txBody>
          <a:bodyPr wrap="square" rtlCol="0">
            <a:spAutoFit/>
          </a:bodyPr>
          <a:lstStyle/>
          <a:p>
            <a:r>
              <a:rPr lang="sr-Latn-CS" b="1" dirty="0" smtClean="0"/>
              <a:t>Asinhrona mašina pripada klasi </a:t>
            </a:r>
            <a:r>
              <a:rPr lang="en-US" b="1" dirty="0" smtClean="0"/>
              <a:t>“</a:t>
            </a:r>
            <a:r>
              <a:rPr lang="sr-Latn-CS" b="1" dirty="0" smtClean="0"/>
              <a:t>B</a:t>
            </a:r>
            <a:r>
              <a:rPr lang="en-US" b="1" dirty="0" smtClean="0"/>
              <a:t>” </a:t>
            </a:r>
            <a:r>
              <a:rPr lang="sr-Latn-CS" b="1" dirty="0" smtClean="0"/>
              <a:t> </a:t>
            </a:r>
            <a:r>
              <a:rPr lang="sr-Latn-CS" dirty="0" smtClean="0"/>
              <a:t>pa je</a:t>
            </a:r>
            <a:r>
              <a:rPr lang="en-US" dirty="0" smtClean="0"/>
              <a:t> </a:t>
            </a:r>
            <a:r>
              <a:rPr lang="sr-Latn-CS" dirty="0" smtClean="0"/>
              <a:t>x</a:t>
            </a:r>
            <a:r>
              <a:rPr lang="en-US" baseline="-25000" dirty="0" smtClean="0"/>
              <a:t>2</a:t>
            </a:r>
            <a:r>
              <a:rPr lang="en-US" dirty="0" smtClean="0"/>
              <a:t>=0,6 x</a:t>
            </a:r>
            <a:r>
              <a:rPr lang="en-US" baseline="-25000" dirty="0" smtClean="0"/>
              <a:t>l</a:t>
            </a:r>
            <a:r>
              <a:rPr lang="sr-Latn-CS" dirty="0" smtClean="0"/>
              <a:t> </a:t>
            </a:r>
            <a:r>
              <a:rPr lang="en-US" dirty="0" smtClean="0"/>
              <a:t> </a:t>
            </a:r>
            <a:r>
              <a:rPr lang="en-US" dirty="0" err="1" smtClean="0"/>
              <a:t>i</a:t>
            </a:r>
            <a:r>
              <a:rPr lang="en-US" dirty="0" smtClean="0"/>
              <a:t>  </a:t>
            </a:r>
            <a:r>
              <a:rPr lang="sr-Latn-CS" dirty="0" smtClean="0"/>
              <a:t>x</a:t>
            </a:r>
            <a:r>
              <a:rPr lang="sr-Latn-CS" baseline="-25000" dirty="0" smtClean="0"/>
              <a:t>1</a:t>
            </a:r>
            <a:r>
              <a:rPr lang="en-US" dirty="0" smtClean="0"/>
              <a:t>=0,4 x</a:t>
            </a:r>
            <a:r>
              <a:rPr lang="en-US" baseline="-25000" dirty="0" smtClean="0"/>
              <a:t>l</a:t>
            </a:r>
            <a:r>
              <a:rPr lang="sr-Latn-CS" dirty="0" smtClean="0"/>
              <a:t>  </a:t>
            </a:r>
            <a:r>
              <a:rPr lang="en-US" dirty="0" smtClean="0"/>
              <a:t> </a:t>
            </a:r>
            <a:endParaRPr lang="sr-Latn-CS" dirty="0"/>
          </a:p>
        </p:txBody>
      </p:sp>
      <p:graphicFrame>
        <p:nvGraphicFramePr>
          <p:cNvPr id="33793" name="Object 1"/>
          <p:cNvGraphicFramePr>
            <a:graphicFrameLocks noChangeAspect="1"/>
          </p:cNvGraphicFramePr>
          <p:nvPr/>
        </p:nvGraphicFramePr>
        <p:xfrm>
          <a:off x="2870201" y="2599796"/>
          <a:ext cx="2563813" cy="635000"/>
        </p:xfrm>
        <a:graphic>
          <a:graphicData uri="http://schemas.openxmlformats.org/presentationml/2006/ole">
            <p:oleObj spid="_x0000_s33793" name="Equation" r:id="rId3" imgW="1689100" imgH="419100" progId="Equation.DSMT4">
              <p:embed/>
            </p:oleObj>
          </a:graphicData>
        </a:graphic>
      </p:graphicFrame>
      <p:graphicFrame>
        <p:nvGraphicFramePr>
          <p:cNvPr id="33794" name="Object 2"/>
          <p:cNvGraphicFramePr>
            <a:graphicFrameLocks noChangeAspect="1"/>
          </p:cNvGraphicFramePr>
          <p:nvPr/>
        </p:nvGraphicFramePr>
        <p:xfrm>
          <a:off x="2571222" y="3479272"/>
          <a:ext cx="3409950" cy="323850"/>
        </p:xfrm>
        <a:graphic>
          <a:graphicData uri="http://schemas.openxmlformats.org/presentationml/2006/ole">
            <p:oleObj spid="_x0000_s33794" name="Equation" r:id="rId4" imgW="2234230" imgH="215806" progId="Equation.DSMT4">
              <p:embed/>
            </p:oleObj>
          </a:graphicData>
        </a:graphic>
      </p:graphicFrame>
      <p:graphicFrame>
        <p:nvGraphicFramePr>
          <p:cNvPr id="33795" name="Object 3"/>
          <p:cNvGraphicFramePr>
            <a:graphicFrameLocks noChangeAspect="1"/>
          </p:cNvGraphicFramePr>
          <p:nvPr/>
        </p:nvGraphicFramePr>
        <p:xfrm>
          <a:off x="3429530" y="4719639"/>
          <a:ext cx="2332037" cy="615950"/>
        </p:xfrm>
        <a:graphic>
          <a:graphicData uri="http://schemas.openxmlformats.org/presentationml/2006/ole">
            <p:oleObj spid="_x0000_s33795" name="Equation" r:id="rId5" imgW="1536480" imgH="406080" progId="Equation.DSMT4">
              <p:embed/>
            </p:oleObj>
          </a:graphicData>
        </a:graphic>
      </p:graphicFrame>
      <p:graphicFrame>
        <p:nvGraphicFramePr>
          <p:cNvPr id="33796" name="Object 4"/>
          <p:cNvGraphicFramePr>
            <a:graphicFrameLocks noChangeAspect="1"/>
          </p:cNvGraphicFramePr>
          <p:nvPr/>
        </p:nvGraphicFramePr>
        <p:xfrm>
          <a:off x="3008842" y="5593293"/>
          <a:ext cx="3608388" cy="284163"/>
        </p:xfrm>
        <a:graphic>
          <a:graphicData uri="http://schemas.openxmlformats.org/presentationml/2006/ole">
            <p:oleObj spid="_x0000_s33796" name="Equation" r:id="rId6" imgW="2361960" imgH="190440" progId="Equation.DSMT4">
              <p:embed/>
            </p:oleObj>
          </a:graphicData>
        </a:graphic>
      </p:graphicFrame>
      <p:sp>
        <p:nvSpPr>
          <p:cNvPr id="10" name="TextBox 9"/>
          <p:cNvSpPr txBox="1"/>
          <p:nvPr/>
        </p:nvSpPr>
        <p:spPr>
          <a:xfrm>
            <a:off x="7222067" y="2641600"/>
            <a:ext cx="499533" cy="369332"/>
          </a:xfrm>
          <a:prstGeom prst="rect">
            <a:avLst/>
          </a:prstGeom>
          <a:noFill/>
        </p:spPr>
        <p:txBody>
          <a:bodyPr wrap="square" rtlCol="0">
            <a:spAutoFit/>
          </a:bodyPr>
          <a:lstStyle/>
          <a:p>
            <a:r>
              <a:rPr lang="sr-Latn-CS" dirty="0" smtClean="0"/>
              <a:t>(1)</a:t>
            </a:r>
            <a:endParaRPr lang="sr-Latn-CS" dirty="0"/>
          </a:p>
        </p:txBody>
      </p:sp>
      <p:sp>
        <p:nvSpPr>
          <p:cNvPr id="11" name="TextBox 10"/>
          <p:cNvSpPr txBox="1"/>
          <p:nvPr/>
        </p:nvSpPr>
        <p:spPr>
          <a:xfrm>
            <a:off x="7255934" y="3412067"/>
            <a:ext cx="499533" cy="369332"/>
          </a:xfrm>
          <a:prstGeom prst="rect">
            <a:avLst/>
          </a:prstGeom>
          <a:noFill/>
        </p:spPr>
        <p:txBody>
          <a:bodyPr wrap="square" rtlCol="0">
            <a:spAutoFit/>
          </a:bodyPr>
          <a:lstStyle/>
          <a:p>
            <a:r>
              <a:rPr lang="sr-Latn-CS" dirty="0" smtClean="0"/>
              <a:t>(2)</a:t>
            </a:r>
            <a:endParaRPr lang="sr-Latn-CS" dirty="0"/>
          </a:p>
        </p:txBody>
      </p:sp>
      <p:sp>
        <p:nvSpPr>
          <p:cNvPr id="12" name="TextBox 11"/>
          <p:cNvSpPr txBox="1"/>
          <p:nvPr/>
        </p:nvSpPr>
        <p:spPr>
          <a:xfrm>
            <a:off x="7281334" y="4741334"/>
            <a:ext cx="499533" cy="369332"/>
          </a:xfrm>
          <a:prstGeom prst="rect">
            <a:avLst/>
          </a:prstGeom>
          <a:noFill/>
        </p:spPr>
        <p:txBody>
          <a:bodyPr wrap="square" rtlCol="0">
            <a:spAutoFit/>
          </a:bodyPr>
          <a:lstStyle/>
          <a:p>
            <a:r>
              <a:rPr lang="sr-Latn-CS" dirty="0" smtClean="0"/>
              <a:t>(3)</a:t>
            </a:r>
            <a:endParaRPr lang="sr-Latn-CS" dirty="0"/>
          </a:p>
        </p:txBody>
      </p:sp>
      <p:sp>
        <p:nvSpPr>
          <p:cNvPr id="13" name="TextBox 12"/>
          <p:cNvSpPr txBox="1"/>
          <p:nvPr/>
        </p:nvSpPr>
        <p:spPr>
          <a:xfrm>
            <a:off x="7374467" y="5545666"/>
            <a:ext cx="499533" cy="369332"/>
          </a:xfrm>
          <a:prstGeom prst="rect">
            <a:avLst/>
          </a:prstGeom>
          <a:noFill/>
        </p:spPr>
        <p:txBody>
          <a:bodyPr wrap="square" rtlCol="0">
            <a:spAutoFit/>
          </a:bodyPr>
          <a:lstStyle/>
          <a:p>
            <a:r>
              <a:rPr lang="sr-Latn-CS" dirty="0" smtClean="0"/>
              <a:t>(4)</a:t>
            </a: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3793"/>
                                        </p:tgtEl>
                                        <p:attrNameLst>
                                          <p:attrName>style.visibility</p:attrName>
                                        </p:attrNameLst>
                                      </p:cBhvr>
                                      <p:to>
                                        <p:strVal val="visible"/>
                                      </p:to>
                                    </p:set>
                                    <p:anim calcmode="lin" valueType="num">
                                      <p:cBhvr additive="base">
                                        <p:cTn id="18" dur="500" fill="hold"/>
                                        <p:tgtEl>
                                          <p:spTgt spid="33793"/>
                                        </p:tgtEl>
                                        <p:attrNameLst>
                                          <p:attrName>ppt_x</p:attrName>
                                        </p:attrNameLst>
                                      </p:cBhvr>
                                      <p:tavLst>
                                        <p:tav tm="0">
                                          <p:val>
                                            <p:strVal val="#ppt_x"/>
                                          </p:val>
                                        </p:tav>
                                        <p:tav tm="100000">
                                          <p:val>
                                            <p:strVal val="#ppt_x"/>
                                          </p:val>
                                        </p:tav>
                                      </p:tavLst>
                                    </p:anim>
                                    <p:anim calcmode="lin" valueType="num">
                                      <p:cBhvr additive="base">
                                        <p:cTn id="19" dur="500" fill="hold"/>
                                        <p:tgtEl>
                                          <p:spTgt spid="33793"/>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3794"/>
                                        </p:tgtEl>
                                        <p:attrNameLst>
                                          <p:attrName>style.visibility</p:attrName>
                                        </p:attrNameLst>
                                      </p:cBhvr>
                                      <p:to>
                                        <p:strVal val="visible"/>
                                      </p:to>
                                    </p:set>
                                    <p:anim calcmode="lin" valueType="num">
                                      <p:cBhvr additive="base">
                                        <p:cTn id="22" dur="500" fill="hold"/>
                                        <p:tgtEl>
                                          <p:spTgt spid="33794"/>
                                        </p:tgtEl>
                                        <p:attrNameLst>
                                          <p:attrName>ppt_x</p:attrName>
                                        </p:attrNameLst>
                                      </p:cBhvr>
                                      <p:tavLst>
                                        <p:tav tm="0">
                                          <p:val>
                                            <p:strVal val="#ppt_x"/>
                                          </p:val>
                                        </p:tav>
                                        <p:tav tm="100000">
                                          <p:val>
                                            <p:strVal val="#ppt_x"/>
                                          </p:val>
                                        </p:tav>
                                      </p:tavLst>
                                    </p:anim>
                                    <p:anim calcmode="lin" valueType="num">
                                      <p:cBhvr additive="base">
                                        <p:cTn id="23" dur="500" fill="hold"/>
                                        <p:tgtEl>
                                          <p:spTgt spid="33794"/>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3795"/>
                                        </p:tgtEl>
                                        <p:attrNameLst>
                                          <p:attrName>style.visibility</p:attrName>
                                        </p:attrNameLst>
                                      </p:cBhvr>
                                      <p:to>
                                        <p:strVal val="visible"/>
                                      </p:to>
                                    </p:set>
                                    <p:animEffect transition="in" filter="blinds(horizontal)">
                                      <p:cBhvr>
                                        <p:cTn id="42" dur="500"/>
                                        <p:tgtEl>
                                          <p:spTgt spid="33795"/>
                                        </p:tgtEl>
                                      </p:cBhvr>
                                    </p:animEffect>
                                  </p:childTnLst>
                                </p:cTn>
                              </p:par>
                              <p:par>
                                <p:cTn id="43" presetID="3" presetClass="entr" presetSubtype="10" fill="hold" nodeType="withEffect">
                                  <p:stCondLst>
                                    <p:cond delay="0"/>
                                  </p:stCondLst>
                                  <p:childTnLst>
                                    <p:set>
                                      <p:cBhvr>
                                        <p:cTn id="44" dur="1" fill="hold">
                                          <p:stCondLst>
                                            <p:cond delay="0"/>
                                          </p:stCondLst>
                                        </p:cTn>
                                        <p:tgtEl>
                                          <p:spTgt spid="33796"/>
                                        </p:tgtEl>
                                        <p:attrNameLst>
                                          <p:attrName>style.visibility</p:attrName>
                                        </p:attrNameLst>
                                      </p:cBhvr>
                                      <p:to>
                                        <p:strVal val="visible"/>
                                      </p:to>
                                    </p:set>
                                    <p:animEffect transition="in" filter="blinds(horizontal)">
                                      <p:cBhvr>
                                        <p:cTn id="45" dur="500"/>
                                        <p:tgtEl>
                                          <p:spTgt spid="33796"/>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blinds(horizontal)">
                                      <p:cBhvr>
                                        <p:cTn id="48" dur="500"/>
                                        <p:tgtEl>
                                          <p:spTgt spid="12"/>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linds(horizontal)">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7">
                                            <p:txEl>
                                              <p:pRg st="0" end="0"/>
                                            </p:txEl>
                                          </p:spTgt>
                                        </p:tgtEl>
                                        <p:attrNameLst>
                                          <p:attrName>style.visibility</p:attrName>
                                        </p:attrNameLst>
                                      </p:cBhvr>
                                      <p:to>
                                        <p:strVal val="visible"/>
                                      </p:to>
                                    </p:set>
                                    <p:anim calcmode="lin" valueType="num">
                                      <p:cBhvr additive="base">
                                        <p:cTn id="5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allAtOnce"/>
      <p:bldP spid="6"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89468" y="1092202"/>
            <a:ext cx="3200400" cy="4233332"/>
          </a:xfrm>
          <a:prstGeom prst="rect">
            <a:avLst/>
          </a:prstGeom>
          <a:solidFill>
            <a:srgbClr val="FFFFFF"/>
          </a:solidFill>
          <a:ln w="9525">
            <a:noFill/>
            <a:miter lim="800000"/>
            <a:headEnd/>
            <a:tailEnd/>
          </a:ln>
        </p:spPr>
        <p:txBody>
          <a:bodyPr vert="horz" wrap="square" lIns="0" tIns="0" rIns="180000" bIns="18000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sr-Latn-CS" sz="1100" b="0" i="0" u="none" strike="noStrike" cap="none" normalizeH="0" baseline="0" dirty="0" smtClean="0">
                <a:ln>
                  <a:noFill/>
                </a:ln>
                <a:solidFill>
                  <a:schemeClr val="tx1"/>
                </a:solidFill>
                <a:effectLst/>
                <a:latin typeface="Calibri" pitchFamily="34" charset="0"/>
                <a:cs typeface="Arial" pitchFamily="34" charset="0"/>
              </a:rPr>
              <a:t> </a:t>
            </a:r>
            <a:r>
              <a:rPr kumimoji="0" lang="en-US" sz="1100" b="0" i="0" u="none" strike="noStrike" cap="none" normalizeH="0" baseline="0" dirty="0" smtClean="0">
                <a:ln>
                  <a:noFill/>
                </a:ln>
                <a:solidFill>
                  <a:schemeClr val="tx1"/>
                </a:solidFill>
                <a:effectLst/>
                <a:latin typeface="Calibri" pitchFamily="34" charset="0"/>
                <a:cs typeface="Arial" pitchFamily="34" charset="0"/>
              </a:rPr>
              <a:t>           </a:t>
            </a:r>
            <a:r>
              <a:rPr kumimoji="0" lang="sr-Latn-CS" sz="1400" b="1" i="0" u="none" strike="noStrike" cap="none" normalizeH="0" baseline="0" dirty="0" smtClean="0">
                <a:ln>
                  <a:noFill/>
                </a:ln>
                <a:solidFill>
                  <a:schemeClr val="tx1"/>
                </a:solidFill>
                <a:effectLst/>
                <a:latin typeface="Calibri" pitchFamily="34" charset="0"/>
                <a:cs typeface="Arial" pitchFamily="34" charset="0"/>
              </a:rPr>
              <a:t>Slika </a:t>
            </a:r>
            <a:r>
              <a:rPr kumimoji="0" lang="sr-Latn-CS" sz="1400" b="1" i="0" u="none" strike="noStrike" cap="none" normalizeH="0" baseline="0" dirty="0" smtClean="0">
                <a:ln>
                  <a:noFill/>
                </a:ln>
                <a:solidFill>
                  <a:schemeClr val="tx1"/>
                </a:solidFill>
                <a:effectLst/>
                <a:latin typeface="Calibri" pitchFamily="34" charset="0"/>
                <a:cs typeface="Arial" pitchFamily="34" charset="0"/>
              </a:rPr>
              <a:t>1. Prazan hod i nominalni rad </a:t>
            </a:r>
            <a:endParaRPr kumimoji="0" lang="sr-Latn-CS" sz="1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32771" name="Picture 3"/>
          <p:cNvPicPr>
            <a:picLocks noChangeAspect="1" noChangeArrowheads="1"/>
          </p:cNvPicPr>
          <p:nvPr/>
        </p:nvPicPr>
        <p:blipFill>
          <a:blip r:embed="rId3"/>
          <a:srcRect/>
          <a:stretch>
            <a:fillRect/>
          </a:stretch>
        </p:blipFill>
        <p:spPr bwMode="auto">
          <a:xfrm>
            <a:off x="270933" y="1244600"/>
            <a:ext cx="3171769" cy="3623614"/>
          </a:xfrm>
          <a:prstGeom prst="rect">
            <a:avLst/>
          </a:prstGeom>
          <a:noFill/>
          <a:ln w="9525">
            <a:noFill/>
            <a:miter lim="800000"/>
            <a:headEnd/>
            <a:tailEnd/>
          </a:ln>
        </p:spPr>
      </p:pic>
      <p:sp>
        <p:nvSpPr>
          <p:cNvPr id="3277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3277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32802" name="Rectangle 3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32804" name="Rectangle 3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
        <p:nvSpPr>
          <p:cNvPr id="32806" name="Rectangle 3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32805" name="Object 37"/>
          <p:cNvGraphicFramePr>
            <a:graphicFrameLocks noChangeAspect="1"/>
          </p:cNvGraphicFramePr>
          <p:nvPr/>
        </p:nvGraphicFramePr>
        <p:xfrm>
          <a:off x="4859867" y="2308827"/>
          <a:ext cx="1140883" cy="294672"/>
        </p:xfrm>
        <a:graphic>
          <a:graphicData uri="http://schemas.openxmlformats.org/presentationml/2006/ole">
            <p:oleObj spid="_x0000_s32805" name="Equation" r:id="rId4" imgW="939600" imgH="241200" progId="Equation.DSMT4">
              <p:embed/>
            </p:oleObj>
          </a:graphicData>
        </a:graphic>
      </p:graphicFrame>
      <p:sp>
        <p:nvSpPr>
          <p:cNvPr id="32808"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32807" name="Object 39"/>
          <p:cNvGraphicFramePr>
            <a:graphicFrameLocks noChangeAspect="1"/>
          </p:cNvGraphicFramePr>
          <p:nvPr/>
        </p:nvGraphicFramePr>
        <p:xfrm>
          <a:off x="4834467" y="2920855"/>
          <a:ext cx="1439754" cy="330345"/>
        </p:xfrm>
        <a:graphic>
          <a:graphicData uri="http://schemas.openxmlformats.org/presentationml/2006/ole">
            <p:oleObj spid="_x0000_s32807" name="Equation" r:id="rId5" imgW="825500" imgH="190500" progId="Equation.DSMT4">
              <p:embed/>
            </p:oleObj>
          </a:graphicData>
        </a:graphic>
      </p:graphicFrame>
      <p:sp>
        <p:nvSpPr>
          <p:cNvPr id="32810" name="Rectangle 4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32809" name="Object 41"/>
          <p:cNvGraphicFramePr>
            <a:graphicFrameLocks noChangeAspect="1"/>
          </p:cNvGraphicFramePr>
          <p:nvPr/>
        </p:nvGraphicFramePr>
        <p:xfrm>
          <a:off x="3622147" y="4181474"/>
          <a:ext cx="4456112" cy="450850"/>
        </p:xfrm>
        <a:graphic>
          <a:graphicData uri="http://schemas.openxmlformats.org/presentationml/2006/ole">
            <p:oleObj spid="_x0000_s32809" name="Equation" r:id="rId6" imgW="2869920" imgH="291960" progId="Equation.DSMT4">
              <p:embed/>
            </p:oleObj>
          </a:graphicData>
        </a:graphic>
      </p:graphicFrame>
      <p:sp>
        <p:nvSpPr>
          <p:cNvPr id="32812" name="Rectangle 4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32811" name="Object 43"/>
          <p:cNvGraphicFramePr>
            <a:graphicFrameLocks noChangeAspect="1"/>
          </p:cNvGraphicFramePr>
          <p:nvPr/>
        </p:nvGraphicFramePr>
        <p:xfrm>
          <a:off x="2469715" y="5164668"/>
          <a:ext cx="5247651" cy="572030"/>
        </p:xfrm>
        <a:graphic>
          <a:graphicData uri="http://schemas.openxmlformats.org/presentationml/2006/ole">
            <p:oleObj spid="_x0000_s32811" name="Equation" r:id="rId7" imgW="3771900" imgH="406400" progId="Equation.DSMT4">
              <p:embed/>
            </p:oleObj>
          </a:graphicData>
        </a:graphic>
      </p:graphicFrame>
      <p:sp>
        <p:nvSpPr>
          <p:cNvPr id="32814" name="Rectangle 4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32813" name="Object 45"/>
          <p:cNvGraphicFramePr>
            <a:graphicFrameLocks noChangeAspect="1"/>
          </p:cNvGraphicFramePr>
          <p:nvPr/>
        </p:nvGraphicFramePr>
        <p:xfrm>
          <a:off x="2629797" y="5850467"/>
          <a:ext cx="4734779" cy="601132"/>
        </p:xfrm>
        <a:graphic>
          <a:graphicData uri="http://schemas.openxmlformats.org/presentationml/2006/ole">
            <p:oleObj spid="_x0000_s32813" name="Equation" r:id="rId8" imgW="3225800" imgH="406400" progId="Equation.DSMT4">
              <p:embed/>
            </p:oleObj>
          </a:graphicData>
        </a:graphic>
      </p:graphicFrame>
      <p:sp>
        <p:nvSpPr>
          <p:cNvPr id="53" name="TextBox 52"/>
          <p:cNvSpPr txBox="1"/>
          <p:nvPr/>
        </p:nvSpPr>
        <p:spPr>
          <a:xfrm>
            <a:off x="7857066" y="2192867"/>
            <a:ext cx="499533" cy="369332"/>
          </a:xfrm>
          <a:prstGeom prst="rect">
            <a:avLst/>
          </a:prstGeom>
          <a:noFill/>
        </p:spPr>
        <p:txBody>
          <a:bodyPr wrap="square" rtlCol="0">
            <a:spAutoFit/>
          </a:bodyPr>
          <a:lstStyle/>
          <a:p>
            <a:r>
              <a:rPr lang="sr-Latn-CS" dirty="0" smtClean="0"/>
              <a:t>(6)</a:t>
            </a:r>
            <a:endParaRPr lang="sr-Latn-CS" dirty="0"/>
          </a:p>
        </p:txBody>
      </p:sp>
      <p:sp>
        <p:nvSpPr>
          <p:cNvPr id="54" name="TextBox 53"/>
          <p:cNvSpPr txBox="1"/>
          <p:nvPr/>
        </p:nvSpPr>
        <p:spPr>
          <a:xfrm>
            <a:off x="7941733" y="2870199"/>
            <a:ext cx="499533" cy="377799"/>
          </a:xfrm>
          <a:prstGeom prst="rect">
            <a:avLst/>
          </a:prstGeom>
          <a:noFill/>
        </p:spPr>
        <p:txBody>
          <a:bodyPr wrap="square" rtlCol="0">
            <a:spAutoFit/>
          </a:bodyPr>
          <a:lstStyle/>
          <a:p>
            <a:r>
              <a:rPr lang="sr-Latn-CS" dirty="0" smtClean="0"/>
              <a:t>(7)</a:t>
            </a:r>
            <a:endParaRPr lang="sr-Latn-CS" dirty="0"/>
          </a:p>
        </p:txBody>
      </p:sp>
      <p:sp>
        <p:nvSpPr>
          <p:cNvPr id="55" name="TextBox 54"/>
          <p:cNvSpPr txBox="1"/>
          <p:nvPr/>
        </p:nvSpPr>
        <p:spPr>
          <a:xfrm>
            <a:off x="8280401" y="4224866"/>
            <a:ext cx="499533" cy="369332"/>
          </a:xfrm>
          <a:prstGeom prst="rect">
            <a:avLst/>
          </a:prstGeom>
          <a:noFill/>
        </p:spPr>
        <p:txBody>
          <a:bodyPr wrap="square" rtlCol="0">
            <a:spAutoFit/>
          </a:bodyPr>
          <a:lstStyle/>
          <a:p>
            <a:r>
              <a:rPr lang="sr-Latn-CS" dirty="0" smtClean="0"/>
              <a:t>(8)</a:t>
            </a:r>
            <a:endParaRPr lang="sr-Latn-CS" dirty="0"/>
          </a:p>
        </p:txBody>
      </p:sp>
      <p:sp>
        <p:nvSpPr>
          <p:cNvPr id="56" name="TextBox 55"/>
          <p:cNvSpPr txBox="1"/>
          <p:nvPr/>
        </p:nvSpPr>
        <p:spPr>
          <a:xfrm>
            <a:off x="8229600" y="5308600"/>
            <a:ext cx="499533" cy="369332"/>
          </a:xfrm>
          <a:prstGeom prst="rect">
            <a:avLst/>
          </a:prstGeom>
          <a:noFill/>
        </p:spPr>
        <p:txBody>
          <a:bodyPr wrap="square" rtlCol="0">
            <a:spAutoFit/>
          </a:bodyPr>
          <a:lstStyle/>
          <a:p>
            <a:r>
              <a:rPr lang="sr-Latn-CS" dirty="0" smtClean="0"/>
              <a:t>(9)</a:t>
            </a:r>
            <a:endParaRPr lang="sr-Latn-CS" dirty="0"/>
          </a:p>
        </p:txBody>
      </p:sp>
      <p:sp>
        <p:nvSpPr>
          <p:cNvPr id="57" name="TextBox 56"/>
          <p:cNvSpPr txBox="1"/>
          <p:nvPr/>
        </p:nvSpPr>
        <p:spPr>
          <a:xfrm>
            <a:off x="8128001" y="5985933"/>
            <a:ext cx="609600" cy="369332"/>
          </a:xfrm>
          <a:prstGeom prst="rect">
            <a:avLst/>
          </a:prstGeom>
          <a:noFill/>
        </p:spPr>
        <p:txBody>
          <a:bodyPr wrap="square" rtlCol="0">
            <a:spAutoFit/>
          </a:bodyPr>
          <a:lstStyle/>
          <a:p>
            <a:r>
              <a:rPr lang="sr-Latn-CS" dirty="0" smtClean="0"/>
              <a:t>(10)</a:t>
            </a:r>
            <a:endParaRPr lang="sr-Latn-CS" dirty="0"/>
          </a:p>
        </p:txBody>
      </p:sp>
      <p:sp>
        <p:nvSpPr>
          <p:cNvPr id="32816" name="Rectangle 4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32815" name="Object 47"/>
          <p:cNvGraphicFramePr>
            <a:graphicFrameLocks noChangeAspect="1"/>
          </p:cNvGraphicFramePr>
          <p:nvPr/>
        </p:nvGraphicFramePr>
        <p:xfrm>
          <a:off x="4075113" y="1600200"/>
          <a:ext cx="2794000" cy="241300"/>
        </p:xfrm>
        <a:graphic>
          <a:graphicData uri="http://schemas.openxmlformats.org/presentationml/2006/ole">
            <p:oleObj spid="_x0000_s32815" name="Equation" r:id="rId9" imgW="2793960" imgH="241200" progId="Equation.DSMT4">
              <p:embed/>
            </p:oleObj>
          </a:graphicData>
        </a:graphic>
      </p:graphicFrame>
      <p:sp>
        <p:nvSpPr>
          <p:cNvPr id="60" name="TextBox 59"/>
          <p:cNvSpPr txBox="1"/>
          <p:nvPr/>
        </p:nvSpPr>
        <p:spPr>
          <a:xfrm>
            <a:off x="3773510" y="1223493"/>
            <a:ext cx="2331076" cy="369332"/>
          </a:xfrm>
          <a:prstGeom prst="rect">
            <a:avLst/>
          </a:prstGeom>
          <a:noFill/>
        </p:spPr>
        <p:txBody>
          <a:bodyPr wrap="square" rtlCol="0">
            <a:spAutoFit/>
          </a:bodyPr>
          <a:lstStyle/>
          <a:p>
            <a:r>
              <a:rPr lang="sr-Latn-CS" dirty="0" smtClean="0"/>
              <a:t>Prazan hod</a:t>
            </a:r>
            <a:endParaRPr lang="sr-Latn-CS" dirty="0"/>
          </a:p>
        </p:txBody>
      </p:sp>
      <p:sp>
        <p:nvSpPr>
          <p:cNvPr id="61" name="TextBox 60"/>
          <p:cNvSpPr txBox="1"/>
          <p:nvPr/>
        </p:nvSpPr>
        <p:spPr>
          <a:xfrm>
            <a:off x="3655454" y="3578180"/>
            <a:ext cx="2331076" cy="369332"/>
          </a:xfrm>
          <a:prstGeom prst="rect">
            <a:avLst/>
          </a:prstGeom>
          <a:noFill/>
        </p:spPr>
        <p:txBody>
          <a:bodyPr wrap="square" rtlCol="0">
            <a:spAutoFit/>
          </a:bodyPr>
          <a:lstStyle/>
          <a:p>
            <a:r>
              <a:rPr lang="sr-Latn-CS" dirty="0" smtClean="0"/>
              <a:t>Nominalan rad</a:t>
            </a:r>
            <a:endParaRPr lang="sr-Latn-CS" dirty="0"/>
          </a:p>
        </p:txBody>
      </p:sp>
      <p:sp>
        <p:nvSpPr>
          <p:cNvPr id="62" name="TextBox 61"/>
          <p:cNvSpPr txBox="1"/>
          <p:nvPr/>
        </p:nvSpPr>
        <p:spPr>
          <a:xfrm>
            <a:off x="7816283" y="1495261"/>
            <a:ext cx="499533" cy="369332"/>
          </a:xfrm>
          <a:prstGeom prst="rect">
            <a:avLst/>
          </a:prstGeom>
          <a:noFill/>
        </p:spPr>
        <p:txBody>
          <a:bodyPr wrap="square" rtlCol="0">
            <a:spAutoFit/>
          </a:bodyPr>
          <a:lstStyle/>
          <a:p>
            <a:r>
              <a:rPr lang="sr-Latn-CS" dirty="0" smtClean="0"/>
              <a:t>(5)</a:t>
            </a: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additive="base">
                                        <p:cTn id="7" dur="500" fill="hold"/>
                                        <p:tgtEl>
                                          <p:spTgt spid="32771"/>
                                        </p:tgtEl>
                                        <p:attrNameLst>
                                          <p:attrName>ppt_x</p:attrName>
                                        </p:attrNameLst>
                                      </p:cBhvr>
                                      <p:tavLst>
                                        <p:tav tm="0">
                                          <p:val>
                                            <p:strVal val="#ppt_x"/>
                                          </p:val>
                                        </p:tav>
                                        <p:tav tm="100000">
                                          <p:val>
                                            <p:strVal val="#ppt_x"/>
                                          </p:val>
                                        </p:tav>
                                      </p:tavLst>
                                    </p:anim>
                                    <p:anim calcmode="lin" valueType="num">
                                      <p:cBhvr additive="base">
                                        <p:cTn id="8" dur="500" fill="hold"/>
                                        <p:tgtEl>
                                          <p:spTgt spid="3277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770"/>
                                        </p:tgtEl>
                                        <p:attrNameLst>
                                          <p:attrName>style.visibility</p:attrName>
                                        </p:attrNameLst>
                                      </p:cBhvr>
                                      <p:to>
                                        <p:strVal val="visible"/>
                                      </p:to>
                                    </p:set>
                                    <p:anim calcmode="lin" valueType="num">
                                      <p:cBhvr additive="base">
                                        <p:cTn id="11" dur="500" fill="hold"/>
                                        <p:tgtEl>
                                          <p:spTgt spid="32770"/>
                                        </p:tgtEl>
                                        <p:attrNameLst>
                                          <p:attrName>ppt_x</p:attrName>
                                        </p:attrNameLst>
                                      </p:cBhvr>
                                      <p:tavLst>
                                        <p:tav tm="0">
                                          <p:val>
                                            <p:strVal val="#ppt_x"/>
                                          </p:val>
                                        </p:tav>
                                        <p:tav tm="100000">
                                          <p:val>
                                            <p:strVal val="#ppt_x"/>
                                          </p:val>
                                        </p:tav>
                                      </p:tavLst>
                                    </p:anim>
                                    <p:anim calcmode="lin" valueType="num">
                                      <p:cBhvr additive="base">
                                        <p:cTn id="12"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2805"/>
                                        </p:tgtEl>
                                        <p:attrNameLst>
                                          <p:attrName>style.visibility</p:attrName>
                                        </p:attrNameLst>
                                      </p:cBhvr>
                                      <p:to>
                                        <p:strVal val="visible"/>
                                      </p:to>
                                    </p:set>
                                    <p:anim calcmode="lin" valueType="num">
                                      <p:cBhvr additive="base">
                                        <p:cTn id="17" dur="500" fill="hold"/>
                                        <p:tgtEl>
                                          <p:spTgt spid="32805"/>
                                        </p:tgtEl>
                                        <p:attrNameLst>
                                          <p:attrName>ppt_x</p:attrName>
                                        </p:attrNameLst>
                                      </p:cBhvr>
                                      <p:tavLst>
                                        <p:tav tm="0">
                                          <p:val>
                                            <p:strVal val="#ppt_x"/>
                                          </p:val>
                                        </p:tav>
                                        <p:tav tm="100000">
                                          <p:val>
                                            <p:strVal val="#ppt_x"/>
                                          </p:val>
                                        </p:tav>
                                      </p:tavLst>
                                    </p:anim>
                                    <p:anim calcmode="lin" valueType="num">
                                      <p:cBhvr additive="base">
                                        <p:cTn id="18" dur="500" fill="hold"/>
                                        <p:tgtEl>
                                          <p:spTgt spid="3280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2807"/>
                                        </p:tgtEl>
                                        <p:attrNameLst>
                                          <p:attrName>style.visibility</p:attrName>
                                        </p:attrNameLst>
                                      </p:cBhvr>
                                      <p:to>
                                        <p:strVal val="visible"/>
                                      </p:to>
                                    </p:set>
                                    <p:anim calcmode="lin" valueType="num">
                                      <p:cBhvr additive="base">
                                        <p:cTn id="21" dur="500" fill="hold"/>
                                        <p:tgtEl>
                                          <p:spTgt spid="32807"/>
                                        </p:tgtEl>
                                        <p:attrNameLst>
                                          <p:attrName>ppt_x</p:attrName>
                                        </p:attrNameLst>
                                      </p:cBhvr>
                                      <p:tavLst>
                                        <p:tav tm="0">
                                          <p:val>
                                            <p:strVal val="#ppt_x"/>
                                          </p:val>
                                        </p:tav>
                                        <p:tav tm="100000">
                                          <p:val>
                                            <p:strVal val="#ppt_x"/>
                                          </p:val>
                                        </p:tav>
                                      </p:tavLst>
                                    </p:anim>
                                    <p:anim calcmode="lin" valueType="num">
                                      <p:cBhvr additive="base">
                                        <p:cTn id="22" dur="500" fill="hold"/>
                                        <p:tgtEl>
                                          <p:spTgt spid="3280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anim calcmode="lin" valueType="num">
                                      <p:cBhvr additive="base">
                                        <p:cTn id="25" dur="500" fill="hold"/>
                                        <p:tgtEl>
                                          <p:spTgt spid="53"/>
                                        </p:tgtEl>
                                        <p:attrNameLst>
                                          <p:attrName>ppt_x</p:attrName>
                                        </p:attrNameLst>
                                      </p:cBhvr>
                                      <p:tavLst>
                                        <p:tav tm="0">
                                          <p:val>
                                            <p:strVal val="#ppt_x"/>
                                          </p:val>
                                        </p:tav>
                                        <p:tav tm="100000">
                                          <p:val>
                                            <p:strVal val="#ppt_x"/>
                                          </p:val>
                                        </p:tav>
                                      </p:tavLst>
                                    </p:anim>
                                    <p:anim calcmode="lin" valueType="num">
                                      <p:cBhvr additive="base">
                                        <p:cTn id="26" dur="500" fill="hold"/>
                                        <p:tgtEl>
                                          <p:spTgt spid="5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anim calcmode="lin" valueType="num">
                                      <p:cBhvr additive="base">
                                        <p:cTn id="29" dur="500" fill="hold"/>
                                        <p:tgtEl>
                                          <p:spTgt spid="54"/>
                                        </p:tgtEl>
                                        <p:attrNameLst>
                                          <p:attrName>ppt_x</p:attrName>
                                        </p:attrNameLst>
                                      </p:cBhvr>
                                      <p:tavLst>
                                        <p:tav tm="0">
                                          <p:val>
                                            <p:strVal val="#ppt_x"/>
                                          </p:val>
                                        </p:tav>
                                        <p:tav tm="100000">
                                          <p:val>
                                            <p:strVal val="#ppt_x"/>
                                          </p:val>
                                        </p:tav>
                                      </p:tavLst>
                                    </p:anim>
                                    <p:anim calcmode="lin" valueType="num">
                                      <p:cBhvr additive="base">
                                        <p:cTn id="30" dur="500" fill="hold"/>
                                        <p:tgtEl>
                                          <p:spTgt spid="54"/>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2815"/>
                                        </p:tgtEl>
                                        <p:attrNameLst>
                                          <p:attrName>style.visibility</p:attrName>
                                        </p:attrNameLst>
                                      </p:cBhvr>
                                      <p:to>
                                        <p:strVal val="visible"/>
                                      </p:to>
                                    </p:set>
                                    <p:anim calcmode="lin" valueType="num">
                                      <p:cBhvr additive="base">
                                        <p:cTn id="33" dur="500" fill="hold"/>
                                        <p:tgtEl>
                                          <p:spTgt spid="32815"/>
                                        </p:tgtEl>
                                        <p:attrNameLst>
                                          <p:attrName>ppt_x</p:attrName>
                                        </p:attrNameLst>
                                      </p:cBhvr>
                                      <p:tavLst>
                                        <p:tav tm="0">
                                          <p:val>
                                            <p:strVal val="#ppt_x"/>
                                          </p:val>
                                        </p:tav>
                                        <p:tav tm="100000">
                                          <p:val>
                                            <p:strVal val="#ppt_x"/>
                                          </p:val>
                                        </p:tav>
                                      </p:tavLst>
                                    </p:anim>
                                    <p:anim calcmode="lin" valueType="num">
                                      <p:cBhvr additive="base">
                                        <p:cTn id="34" dur="500" fill="hold"/>
                                        <p:tgtEl>
                                          <p:spTgt spid="3281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 calcmode="lin" valueType="num">
                                      <p:cBhvr additive="base">
                                        <p:cTn id="37" dur="500" fill="hold"/>
                                        <p:tgtEl>
                                          <p:spTgt spid="60"/>
                                        </p:tgtEl>
                                        <p:attrNameLst>
                                          <p:attrName>ppt_x</p:attrName>
                                        </p:attrNameLst>
                                      </p:cBhvr>
                                      <p:tavLst>
                                        <p:tav tm="0">
                                          <p:val>
                                            <p:strVal val="#ppt_x"/>
                                          </p:val>
                                        </p:tav>
                                        <p:tav tm="100000">
                                          <p:val>
                                            <p:strVal val="#ppt_x"/>
                                          </p:val>
                                        </p:tav>
                                      </p:tavLst>
                                    </p:anim>
                                    <p:anim calcmode="lin" valueType="num">
                                      <p:cBhvr additive="base">
                                        <p:cTn id="38" dur="500" fill="hold"/>
                                        <p:tgtEl>
                                          <p:spTgt spid="6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2"/>
                                        </p:tgtEl>
                                        <p:attrNameLst>
                                          <p:attrName>style.visibility</p:attrName>
                                        </p:attrNameLst>
                                      </p:cBhvr>
                                      <p:to>
                                        <p:strVal val="visible"/>
                                      </p:to>
                                    </p:set>
                                    <p:anim calcmode="lin" valueType="num">
                                      <p:cBhvr additive="base">
                                        <p:cTn id="41" dur="500" fill="hold"/>
                                        <p:tgtEl>
                                          <p:spTgt spid="62"/>
                                        </p:tgtEl>
                                        <p:attrNameLst>
                                          <p:attrName>ppt_x</p:attrName>
                                        </p:attrNameLst>
                                      </p:cBhvr>
                                      <p:tavLst>
                                        <p:tav tm="0">
                                          <p:val>
                                            <p:strVal val="#ppt_x"/>
                                          </p:val>
                                        </p:tav>
                                        <p:tav tm="100000">
                                          <p:val>
                                            <p:strVal val="#ppt_x"/>
                                          </p:val>
                                        </p:tav>
                                      </p:tavLst>
                                    </p:anim>
                                    <p:anim calcmode="lin" valueType="num">
                                      <p:cBhvr additive="base">
                                        <p:cTn id="42"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2809"/>
                                        </p:tgtEl>
                                        <p:attrNameLst>
                                          <p:attrName>style.visibility</p:attrName>
                                        </p:attrNameLst>
                                      </p:cBhvr>
                                      <p:to>
                                        <p:strVal val="visible"/>
                                      </p:to>
                                    </p:set>
                                    <p:anim calcmode="lin" valueType="num">
                                      <p:cBhvr additive="base">
                                        <p:cTn id="47" dur="500" fill="hold"/>
                                        <p:tgtEl>
                                          <p:spTgt spid="32809"/>
                                        </p:tgtEl>
                                        <p:attrNameLst>
                                          <p:attrName>ppt_x</p:attrName>
                                        </p:attrNameLst>
                                      </p:cBhvr>
                                      <p:tavLst>
                                        <p:tav tm="0">
                                          <p:val>
                                            <p:strVal val="#ppt_x"/>
                                          </p:val>
                                        </p:tav>
                                        <p:tav tm="100000">
                                          <p:val>
                                            <p:strVal val="#ppt_x"/>
                                          </p:val>
                                        </p:tav>
                                      </p:tavLst>
                                    </p:anim>
                                    <p:anim calcmode="lin" valueType="num">
                                      <p:cBhvr additive="base">
                                        <p:cTn id="48" dur="500" fill="hold"/>
                                        <p:tgtEl>
                                          <p:spTgt spid="3280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additive="base">
                                        <p:cTn id="51" dur="500" fill="hold"/>
                                        <p:tgtEl>
                                          <p:spTgt spid="55"/>
                                        </p:tgtEl>
                                        <p:attrNameLst>
                                          <p:attrName>ppt_x</p:attrName>
                                        </p:attrNameLst>
                                      </p:cBhvr>
                                      <p:tavLst>
                                        <p:tav tm="0">
                                          <p:val>
                                            <p:strVal val="#ppt_x"/>
                                          </p:val>
                                        </p:tav>
                                        <p:tav tm="100000">
                                          <p:val>
                                            <p:strVal val="#ppt_x"/>
                                          </p:val>
                                        </p:tav>
                                      </p:tavLst>
                                    </p:anim>
                                    <p:anim calcmode="lin" valueType="num">
                                      <p:cBhvr additive="base">
                                        <p:cTn id="52" dur="500" fill="hold"/>
                                        <p:tgtEl>
                                          <p:spTgt spid="5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additive="base">
                                        <p:cTn id="55" dur="500" fill="hold"/>
                                        <p:tgtEl>
                                          <p:spTgt spid="61"/>
                                        </p:tgtEl>
                                        <p:attrNameLst>
                                          <p:attrName>ppt_x</p:attrName>
                                        </p:attrNameLst>
                                      </p:cBhvr>
                                      <p:tavLst>
                                        <p:tav tm="0">
                                          <p:val>
                                            <p:strVal val="#ppt_x"/>
                                          </p:val>
                                        </p:tav>
                                        <p:tav tm="100000">
                                          <p:val>
                                            <p:strVal val="#ppt_x"/>
                                          </p:val>
                                        </p:tav>
                                      </p:tavLst>
                                    </p:anim>
                                    <p:anim calcmode="lin" valueType="num">
                                      <p:cBhvr additive="base">
                                        <p:cTn id="56"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2811"/>
                                        </p:tgtEl>
                                        <p:attrNameLst>
                                          <p:attrName>style.visibility</p:attrName>
                                        </p:attrNameLst>
                                      </p:cBhvr>
                                      <p:to>
                                        <p:strVal val="visible"/>
                                      </p:to>
                                    </p:set>
                                    <p:anim calcmode="lin" valueType="num">
                                      <p:cBhvr additive="base">
                                        <p:cTn id="61" dur="500" fill="hold"/>
                                        <p:tgtEl>
                                          <p:spTgt spid="32811"/>
                                        </p:tgtEl>
                                        <p:attrNameLst>
                                          <p:attrName>ppt_x</p:attrName>
                                        </p:attrNameLst>
                                      </p:cBhvr>
                                      <p:tavLst>
                                        <p:tav tm="0">
                                          <p:val>
                                            <p:strVal val="#ppt_x"/>
                                          </p:val>
                                        </p:tav>
                                        <p:tav tm="100000">
                                          <p:val>
                                            <p:strVal val="#ppt_x"/>
                                          </p:val>
                                        </p:tav>
                                      </p:tavLst>
                                    </p:anim>
                                    <p:anim calcmode="lin" valueType="num">
                                      <p:cBhvr additive="base">
                                        <p:cTn id="62" dur="500" fill="hold"/>
                                        <p:tgtEl>
                                          <p:spTgt spid="32811"/>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2813"/>
                                        </p:tgtEl>
                                        <p:attrNameLst>
                                          <p:attrName>style.visibility</p:attrName>
                                        </p:attrNameLst>
                                      </p:cBhvr>
                                      <p:to>
                                        <p:strVal val="visible"/>
                                      </p:to>
                                    </p:set>
                                    <p:anim calcmode="lin" valueType="num">
                                      <p:cBhvr additive="base">
                                        <p:cTn id="65" dur="500" fill="hold"/>
                                        <p:tgtEl>
                                          <p:spTgt spid="32813"/>
                                        </p:tgtEl>
                                        <p:attrNameLst>
                                          <p:attrName>ppt_x</p:attrName>
                                        </p:attrNameLst>
                                      </p:cBhvr>
                                      <p:tavLst>
                                        <p:tav tm="0">
                                          <p:val>
                                            <p:strVal val="#ppt_x"/>
                                          </p:val>
                                        </p:tav>
                                        <p:tav tm="100000">
                                          <p:val>
                                            <p:strVal val="#ppt_x"/>
                                          </p:val>
                                        </p:tav>
                                      </p:tavLst>
                                    </p:anim>
                                    <p:anim calcmode="lin" valueType="num">
                                      <p:cBhvr additive="base">
                                        <p:cTn id="66" dur="500" fill="hold"/>
                                        <p:tgtEl>
                                          <p:spTgt spid="32813"/>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56"/>
                                        </p:tgtEl>
                                        <p:attrNameLst>
                                          <p:attrName>style.visibility</p:attrName>
                                        </p:attrNameLst>
                                      </p:cBhvr>
                                      <p:to>
                                        <p:strVal val="visible"/>
                                      </p:to>
                                    </p:set>
                                    <p:anim calcmode="lin" valueType="num">
                                      <p:cBhvr additive="base">
                                        <p:cTn id="69" dur="500" fill="hold"/>
                                        <p:tgtEl>
                                          <p:spTgt spid="56"/>
                                        </p:tgtEl>
                                        <p:attrNameLst>
                                          <p:attrName>ppt_x</p:attrName>
                                        </p:attrNameLst>
                                      </p:cBhvr>
                                      <p:tavLst>
                                        <p:tav tm="0">
                                          <p:val>
                                            <p:strVal val="#ppt_x"/>
                                          </p:val>
                                        </p:tav>
                                        <p:tav tm="100000">
                                          <p:val>
                                            <p:strVal val="#ppt_x"/>
                                          </p:val>
                                        </p:tav>
                                      </p:tavLst>
                                    </p:anim>
                                    <p:anim calcmode="lin" valueType="num">
                                      <p:cBhvr additive="base">
                                        <p:cTn id="70" dur="500" fill="hold"/>
                                        <p:tgtEl>
                                          <p:spTgt spid="56"/>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57"/>
                                        </p:tgtEl>
                                        <p:attrNameLst>
                                          <p:attrName>style.visibility</p:attrName>
                                        </p:attrNameLst>
                                      </p:cBhvr>
                                      <p:to>
                                        <p:strVal val="visible"/>
                                      </p:to>
                                    </p:set>
                                    <p:anim calcmode="lin" valueType="num">
                                      <p:cBhvr additive="base">
                                        <p:cTn id="73" dur="500" fill="hold"/>
                                        <p:tgtEl>
                                          <p:spTgt spid="57"/>
                                        </p:tgtEl>
                                        <p:attrNameLst>
                                          <p:attrName>ppt_x</p:attrName>
                                        </p:attrNameLst>
                                      </p:cBhvr>
                                      <p:tavLst>
                                        <p:tav tm="0">
                                          <p:val>
                                            <p:strVal val="#ppt_x"/>
                                          </p:val>
                                        </p:tav>
                                        <p:tav tm="100000">
                                          <p:val>
                                            <p:strVal val="#ppt_x"/>
                                          </p:val>
                                        </p:tav>
                                      </p:tavLst>
                                    </p:anim>
                                    <p:anim calcmode="lin" valueType="num">
                                      <p:cBhvr additive="base">
                                        <p:cTn id="7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53" grpId="0"/>
      <p:bldP spid="54" grpId="0"/>
      <p:bldP spid="55" grpId="0"/>
      <p:bldP spid="56" grpId="0"/>
      <p:bldP spid="57" grpId="0"/>
      <p:bldP spid="60" grpId="0"/>
      <p:bldP spid="61" grpId="0"/>
      <p:bldP spid="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91068" y="1322387"/>
          <a:ext cx="8150656" cy="2762885"/>
        </p:xfrm>
        <a:graphic>
          <a:graphicData uri="http://schemas.openxmlformats.org/drawingml/2006/table">
            <a:tbl>
              <a:tblPr/>
              <a:tblGrid>
                <a:gridCol w="1243790"/>
                <a:gridCol w="966667"/>
                <a:gridCol w="968299"/>
                <a:gridCol w="1242160"/>
                <a:gridCol w="1243790"/>
                <a:gridCol w="1243790"/>
                <a:gridCol w="1242160"/>
              </a:tblGrid>
              <a:tr h="530860">
                <a:tc gridSpan="7">
                  <a:txBody>
                    <a:bodyPr/>
                    <a:lstStyle/>
                    <a:p>
                      <a:r>
                        <a:rPr lang="sr-Latn-CS" sz="1400" kern="1200" dirty="0" smtClean="0">
                          <a:solidFill>
                            <a:schemeClr val="tx1"/>
                          </a:solidFill>
                          <a:latin typeface="+mn-lt"/>
                          <a:ea typeface="+mn-ea"/>
                          <a:cs typeface="+mn-cs"/>
                        </a:rPr>
                        <a:t>Tabela II. Izmjerene i proračunate veličine u PH i nominalnom radu (jednačine</a:t>
                      </a:r>
                      <a:r>
                        <a:rPr lang="sr-Latn-CS" sz="1400" kern="1200" baseline="0" dirty="0" smtClean="0">
                          <a:solidFill>
                            <a:schemeClr val="tx1"/>
                          </a:solidFill>
                          <a:latin typeface="+mn-lt"/>
                          <a:ea typeface="+mn-ea"/>
                          <a:cs typeface="+mn-cs"/>
                        </a:rPr>
                        <a:t> (1) do (4))</a:t>
                      </a:r>
                      <a:endParaRPr lang="sr-Latn-CS" sz="14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162052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162052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860">
                <a:tc>
                  <a:txBody>
                    <a:bodyPr/>
                    <a:lstStyle/>
                    <a:p>
                      <a:pPr indent="450215" algn="ctr">
                        <a:spcAft>
                          <a:spcPts val="0"/>
                        </a:spcAft>
                        <a:tabLst>
                          <a:tab pos="-1620520" algn="l"/>
                        </a:tabLst>
                      </a:pPr>
                      <a:r>
                        <a:rPr lang="sr-Latn-CS" sz="1000" dirty="0">
                          <a:latin typeface="Arial"/>
                          <a:ea typeface="Times New Roman"/>
                          <a:cs typeface="Times New Roman"/>
                        </a:rPr>
                        <a:t>Veličina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a:latin typeface="Arial"/>
                          <a:ea typeface="Times New Roman"/>
                          <a:cs typeface="Times New Roman"/>
                        </a:rPr>
                        <a:t>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a:latin typeface="Arial"/>
                          <a:ea typeface="Times New Roman"/>
                          <a:cs typeface="Times New Roman"/>
                        </a:rPr>
                        <a:t>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dirty="0">
                          <a:latin typeface="Arial"/>
                          <a:ea typeface="Times New Roman"/>
                          <a:cs typeface="Times New Roman"/>
                        </a:rPr>
                        <a:t>Impedansa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a:latin typeface="Arial"/>
                          <a:ea typeface="Times New Roman"/>
                          <a:cs typeface="Times New Roman"/>
                        </a:rPr>
                        <a:t>Otpornost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dirty="0">
                          <a:latin typeface="Arial"/>
                          <a:ea typeface="Times New Roman"/>
                          <a:cs typeface="Times New Roman"/>
                        </a:rPr>
                        <a:t>Reaktansa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945">
                <a:tc>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a:latin typeface="Arial"/>
                          <a:ea typeface="Times New Roman"/>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110">
                <a:tc>
                  <a:txBody>
                    <a:bodyPr/>
                    <a:lstStyle/>
                    <a:p>
                      <a:pPr indent="450215" algn="ctr">
                        <a:spcAft>
                          <a:spcPts val="0"/>
                        </a:spcAft>
                        <a:tabLst>
                          <a:tab pos="-1620520" algn="l"/>
                        </a:tabLst>
                      </a:pPr>
                      <a:r>
                        <a:rPr lang="sr-Latn-CS" sz="1000">
                          <a:latin typeface="Arial"/>
                          <a:ea typeface="Times New Roman"/>
                          <a:cs typeface="Times New Roman"/>
                        </a:rPr>
                        <a:t>Prazan hod,</a:t>
                      </a:r>
                    </a:p>
                    <a:p>
                      <a:pPr indent="450215" algn="ctr">
                        <a:spcAft>
                          <a:spcPts val="0"/>
                        </a:spcAft>
                        <a:tabLst>
                          <a:tab pos="-1620520" algn="l"/>
                        </a:tabLst>
                      </a:pPr>
                      <a:r>
                        <a:rPr lang="sr-Latn-CS" sz="1000">
                          <a:latin typeface="Arial"/>
                          <a:ea typeface="Times New Roman"/>
                          <a:cs typeface="Times New Roman"/>
                        </a:rPr>
                        <a:t>indeks "0"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a:latin typeface="Arial"/>
                          <a:ea typeface="Times New Roman"/>
                          <a:cs typeface="Times New Roman"/>
                        </a:rPr>
                        <a:t>225,6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a:latin typeface="Arial"/>
                          <a:ea typeface="Times New Roman"/>
                          <a:cs typeface="Times New Roman"/>
                        </a:rPr>
                        <a:t>2,092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dirty="0">
                          <a:latin typeface="Arial"/>
                          <a:ea typeface="Times New Roman"/>
                          <a:cs typeface="Times New Roman"/>
                        </a:rPr>
                        <a:t>0,107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a:latin typeface="Arial"/>
                          <a:ea typeface="Times New Roman"/>
                          <a:cs typeface="Times New Roman"/>
                        </a:rPr>
                        <a:t>11,56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dirty="0">
                          <a:latin typeface="Arial"/>
                          <a:ea typeface="Times New Roman"/>
                          <a:cs typeface="Times New Roman"/>
                        </a:rPr>
                        <a:t>107,16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110">
                <a:tc>
                  <a:txBody>
                    <a:bodyPr/>
                    <a:lstStyle/>
                    <a:p>
                      <a:pPr indent="450215" algn="ctr">
                        <a:spcAft>
                          <a:spcPts val="0"/>
                        </a:spcAft>
                        <a:tabLst>
                          <a:tab pos="-1620520" algn="l"/>
                        </a:tabLst>
                      </a:pPr>
                      <a:r>
                        <a:rPr lang="sr-Latn-CS" sz="1000">
                          <a:latin typeface="Arial"/>
                          <a:ea typeface="Times New Roman"/>
                          <a:cs typeface="Times New Roman"/>
                        </a:rPr>
                        <a:t>Nazivni podaci,</a:t>
                      </a:r>
                    </a:p>
                    <a:p>
                      <a:pPr indent="450215" algn="ctr">
                        <a:spcAft>
                          <a:spcPts val="0"/>
                        </a:spcAft>
                        <a:tabLst>
                          <a:tab pos="-1620520" algn="l"/>
                        </a:tabLst>
                      </a:pPr>
                      <a:r>
                        <a:rPr lang="sr-Latn-CS" sz="1000">
                          <a:latin typeface="Arial"/>
                          <a:ea typeface="Times New Roman"/>
                          <a:cs typeface="Times New Roman"/>
                        </a:rPr>
                        <a:t>Indeks </a:t>
                      </a:r>
                      <a:r>
                        <a:rPr lang="en-US" sz="1000">
                          <a:latin typeface="Arial"/>
                          <a:ea typeface="Times New Roman"/>
                          <a:cs typeface="Times New Roman"/>
                        </a:rPr>
                        <a:t>"</a:t>
                      </a:r>
                      <a:r>
                        <a:rPr lang="sr-Latn-CS" sz="1000">
                          <a:latin typeface="Arial"/>
                          <a:ea typeface="Times New Roman"/>
                          <a:cs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a:latin typeface="Arial"/>
                          <a:ea typeface="Times New Roman"/>
                          <a:cs typeface="Times New Roman"/>
                        </a:rPr>
                        <a:t>3,1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dirty="0">
                          <a:latin typeface="Arial"/>
                          <a:ea typeface="Times New Roman"/>
                          <a:cs typeface="Times New Roman"/>
                        </a:rPr>
                        <a:t>0,73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a:latin typeface="Arial"/>
                          <a:ea typeface="Times New Roman"/>
                          <a:cs typeface="Times New Roman"/>
                        </a:rPr>
                        <a:t>51,806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1620520" algn="l"/>
                        </a:tabLst>
                      </a:pPr>
                      <a:r>
                        <a:rPr lang="sr-Latn-CS" sz="1000" dirty="0">
                          <a:latin typeface="Arial"/>
                          <a:ea typeface="Times New Roman"/>
                          <a:cs typeface="Times New Roman"/>
                        </a:rPr>
                        <a:t>48,39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9404" name="Object 12"/>
          <p:cNvGraphicFramePr>
            <a:graphicFrameLocks noChangeAspect="1"/>
          </p:cNvGraphicFramePr>
          <p:nvPr/>
        </p:nvGraphicFramePr>
        <p:xfrm>
          <a:off x="4097867" y="2040467"/>
          <a:ext cx="304800" cy="152400"/>
        </p:xfrm>
        <a:graphic>
          <a:graphicData uri="http://schemas.openxmlformats.org/presentationml/2006/ole">
            <p:oleObj spid="_x0000_s59404" name="Equation" r:id="rId3" imgW="304536" imgH="152268" progId="Equation.DSMT4">
              <p:embed/>
            </p:oleObj>
          </a:graphicData>
        </a:graphic>
      </p:graphicFrame>
      <p:graphicFrame>
        <p:nvGraphicFramePr>
          <p:cNvPr id="59403" name="Object 11"/>
          <p:cNvGraphicFramePr>
            <a:graphicFrameLocks noChangeAspect="1"/>
          </p:cNvGraphicFramePr>
          <p:nvPr/>
        </p:nvGraphicFramePr>
        <p:xfrm>
          <a:off x="0" y="0"/>
          <a:ext cx="114300" cy="114300"/>
        </p:xfrm>
        <a:graphic>
          <a:graphicData uri="http://schemas.openxmlformats.org/presentationml/2006/ole">
            <p:oleObj spid="_x0000_s59403" name="Equation" r:id="rId4" imgW="114102" imgH="114102" progId="Equation.DSMT4">
              <p:embed/>
            </p:oleObj>
          </a:graphicData>
        </a:graphic>
      </p:graphicFrame>
      <p:graphicFrame>
        <p:nvGraphicFramePr>
          <p:cNvPr id="59402" name="Object 10"/>
          <p:cNvGraphicFramePr>
            <a:graphicFrameLocks noChangeAspect="1"/>
          </p:cNvGraphicFramePr>
          <p:nvPr/>
        </p:nvGraphicFramePr>
        <p:xfrm>
          <a:off x="6773333" y="2252133"/>
          <a:ext cx="136525" cy="136525"/>
        </p:xfrm>
        <a:graphic>
          <a:graphicData uri="http://schemas.openxmlformats.org/presentationml/2006/ole">
            <p:oleObj spid="_x0000_s59402" name="Equation" r:id="rId5" imgW="139700" imgH="139700" progId="Equation.DSMT4">
              <p:embed/>
            </p:oleObj>
          </a:graphicData>
        </a:graphic>
      </p:graphicFrame>
      <p:graphicFrame>
        <p:nvGraphicFramePr>
          <p:cNvPr id="59401" name="Object 9"/>
          <p:cNvGraphicFramePr>
            <a:graphicFrameLocks noChangeAspect="1"/>
          </p:cNvGraphicFramePr>
          <p:nvPr/>
        </p:nvGraphicFramePr>
        <p:xfrm>
          <a:off x="7984067" y="2243666"/>
          <a:ext cx="114300" cy="122238"/>
        </p:xfrm>
        <a:graphic>
          <a:graphicData uri="http://schemas.openxmlformats.org/presentationml/2006/ole">
            <p:oleObj spid="_x0000_s59401" name="Equation" r:id="rId6" imgW="114102" imgH="126780" progId="Equation.DSMT4">
              <p:embed/>
            </p:oleObj>
          </a:graphicData>
        </a:graphic>
      </p:graphicFrame>
      <p:graphicFrame>
        <p:nvGraphicFramePr>
          <p:cNvPr id="59400" name="Object 8"/>
          <p:cNvGraphicFramePr>
            <a:graphicFrameLocks noChangeAspect="1"/>
          </p:cNvGraphicFramePr>
          <p:nvPr/>
        </p:nvGraphicFramePr>
        <p:xfrm>
          <a:off x="2243667" y="2556933"/>
          <a:ext cx="228600" cy="182563"/>
        </p:xfrm>
        <a:graphic>
          <a:graphicData uri="http://schemas.openxmlformats.org/presentationml/2006/ole">
            <p:oleObj spid="_x0000_s59400" name="Equation" r:id="rId7" imgW="228402" imgH="177646" progId="Equation.DSMT4">
              <p:embed/>
            </p:oleObj>
          </a:graphicData>
        </a:graphic>
      </p:graphicFrame>
      <p:graphicFrame>
        <p:nvGraphicFramePr>
          <p:cNvPr id="59399" name="Object 7"/>
          <p:cNvGraphicFramePr>
            <a:graphicFrameLocks noChangeAspect="1"/>
          </p:cNvGraphicFramePr>
          <p:nvPr/>
        </p:nvGraphicFramePr>
        <p:xfrm>
          <a:off x="3098800" y="2531533"/>
          <a:ext cx="228600" cy="194734"/>
        </p:xfrm>
        <a:graphic>
          <a:graphicData uri="http://schemas.openxmlformats.org/presentationml/2006/ole">
            <p:oleObj spid="_x0000_s59399" name="Equation" r:id="rId8" imgW="228402" imgH="177646" progId="Equation.DSMT4">
              <p:embed/>
            </p:oleObj>
          </a:graphicData>
        </a:graphic>
      </p:graphicFrame>
      <p:graphicFrame>
        <p:nvGraphicFramePr>
          <p:cNvPr id="59398" name="Object 6"/>
          <p:cNvGraphicFramePr>
            <a:graphicFrameLocks noChangeAspect="1"/>
          </p:cNvGraphicFramePr>
          <p:nvPr/>
        </p:nvGraphicFramePr>
        <p:xfrm>
          <a:off x="5384800" y="2446866"/>
          <a:ext cx="288925" cy="388938"/>
        </p:xfrm>
        <a:graphic>
          <a:graphicData uri="http://schemas.openxmlformats.org/presentationml/2006/ole">
            <p:oleObj spid="_x0000_s59398" name="Equation" r:id="rId9" imgW="291973" imgH="393529" progId="Equation.DSMT4">
              <p:embed/>
            </p:oleObj>
          </a:graphicData>
        </a:graphic>
      </p:graphicFrame>
      <p:graphicFrame>
        <p:nvGraphicFramePr>
          <p:cNvPr id="59397" name="Object 5"/>
          <p:cNvGraphicFramePr>
            <a:graphicFrameLocks noChangeAspect="1"/>
          </p:cNvGraphicFramePr>
          <p:nvPr/>
        </p:nvGraphicFramePr>
        <p:xfrm>
          <a:off x="7941733" y="2489201"/>
          <a:ext cx="244475" cy="182563"/>
        </p:xfrm>
        <a:graphic>
          <a:graphicData uri="http://schemas.openxmlformats.org/presentationml/2006/ole">
            <p:oleObj spid="_x0000_s59397" name="Equation" r:id="rId10" imgW="241091" imgH="177646" progId="Equation.DSMT4">
              <p:embed/>
            </p:oleObj>
          </a:graphicData>
        </a:graphic>
      </p:graphicFrame>
      <p:graphicFrame>
        <p:nvGraphicFramePr>
          <p:cNvPr id="59396" name="Object 4"/>
          <p:cNvGraphicFramePr>
            <a:graphicFrameLocks noChangeAspect="1"/>
          </p:cNvGraphicFramePr>
          <p:nvPr/>
        </p:nvGraphicFramePr>
        <p:xfrm>
          <a:off x="6688667" y="2565400"/>
          <a:ext cx="244475" cy="182563"/>
        </p:xfrm>
        <a:graphic>
          <a:graphicData uri="http://schemas.openxmlformats.org/presentationml/2006/ole">
            <p:oleObj spid="_x0000_s59396" name="Equation" r:id="rId11" imgW="241091" imgH="177646" progId="Equation.DSMT4">
              <p:embed/>
            </p:oleObj>
          </a:graphicData>
        </a:graphic>
      </p:graphicFrame>
      <p:graphicFrame>
        <p:nvGraphicFramePr>
          <p:cNvPr id="59395" name="Object 3"/>
          <p:cNvGraphicFramePr>
            <a:graphicFrameLocks noChangeAspect="1"/>
          </p:cNvGraphicFramePr>
          <p:nvPr/>
        </p:nvGraphicFramePr>
        <p:xfrm>
          <a:off x="5147733" y="2903297"/>
          <a:ext cx="622300" cy="520941"/>
        </p:xfrm>
        <a:graphic>
          <a:graphicData uri="http://schemas.openxmlformats.org/presentationml/2006/ole">
            <p:oleObj spid="_x0000_s59395" name="Equation" r:id="rId12" imgW="431613" imgH="368140" progId="Equation.DSMT4">
              <p:embed/>
            </p:oleObj>
          </a:graphicData>
        </a:graphic>
      </p:graphicFrame>
      <p:graphicFrame>
        <p:nvGraphicFramePr>
          <p:cNvPr id="59394" name="Object 2"/>
          <p:cNvGraphicFramePr>
            <a:graphicFrameLocks noChangeAspect="1"/>
          </p:cNvGraphicFramePr>
          <p:nvPr/>
        </p:nvGraphicFramePr>
        <p:xfrm>
          <a:off x="2285999" y="3699933"/>
          <a:ext cx="244475" cy="152400"/>
        </p:xfrm>
        <a:graphic>
          <a:graphicData uri="http://schemas.openxmlformats.org/presentationml/2006/ole">
            <p:oleObj spid="_x0000_s59394" name="Equation" r:id="rId13" imgW="241195" imgH="152334" progId="Equation.DSMT4">
              <p:embed/>
            </p:oleObj>
          </a:graphicData>
        </a:graphic>
      </p:graphicFrame>
      <p:graphicFrame>
        <p:nvGraphicFramePr>
          <p:cNvPr id="59393" name="Object 1"/>
          <p:cNvGraphicFramePr>
            <a:graphicFrameLocks noChangeAspect="1"/>
          </p:cNvGraphicFramePr>
          <p:nvPr/>
        </p:nvGraphicFramePr>
        <p:xfrm>
          <a:off x="5215465" y="3581400"/>
          <a:ext cx="551666" cy="491067"/>
        </p:xfrm>
        <a:graphic>
          <a:graphicData uri="http://schemas.openxmlformats.org/presentationml/2006/ole">
            <p:oleObj spid="_x0000_s59393" name="Equation" r:id="rId14" imgW="419100" imgH="368300" progId="Equation.DSMT4">
              <p:embed/>
            </p:oleObj>
          </a:graphicData>
        </a:graphic>
      </p:graphicFrame>
      <p:graphicFrame>
        <p:nvGraphicFramePr>
          <p:cNvPr id="18" name="Table 17"/>
          <p:cNvGraphicFramePr>
            <a:graphicFrameLocks noGrp="1"/>
          </p:cNvGraphicFramePr>
          <p:nvPr/>
        </p:nvGraphicFramePr>
        <p:xfrm>
          <a:off x="508004" y="4400551"/>
          <a:ext cx="8107961" cy="1788160"/>
        </p:xfrm>
        <a:graphic>
          <a:graphicData uri="http://schemas.openxmlformats.org/drawingml/2006/table">
            <a:tbl>
              <a:tblPr/>
              <a:tblGrid>
                <a:gridCol w="457240"/>
                <a:gridCol w="716680"/>
                <a:gridCol w="1048800"/>
                <a:gridCol w="912640"/>
                <a:gridCol w="912640"/>
                <a:gridCol w="913561"/>
                <a:gridCol w="1048800"/>
                <a:gridCol w="1048800"/>
                <a:gridCol w="1048800"/>
              </a:tblGrid>
              <a:tr h="581660">
                <a:tc gridSpan="9">
                  <a:txBody>
                    <a:bodyPr/>
                    <a:lstStyle/>
                    <a:p>
                      <a:r>
                        <a:rPr lang="sr-Latn-CS" sz="1400" kern="1200" dirty="0" smtClean="0">
                          <a:solidFill>
                            <a:schemeClr val="tx1"/>
                          </a:solidFill>
                          <a:latin typeface="+mn-lt"/>
                          <a:ea typeface="+mn-ea"/>
                          <a:cs typeface="+mn-cs"/>
                        </a:rPr>
                        <a:t>Tabela III. Parametri ekvivalentne šeme asinhronog motora ,1,1 kW (jednačine</a:t>
                      </a:r>
                      <a:r>
                        <a:rPr lang="sr-Latn-CS" sz="1400" kern="1200" baseline="0" dirty="0" smtClean="0">
                          <a:solidFill>
                            <a:schemeClr val="tx1"/>
                          </a:solidFill>
                          <a:latin typeface="+mn-lt"/>
                          <a:ea typeface="+mn-ea"/>
                          <a:cs typeface="+mn-cs"/>
                        </a:rPr>
                        <a:t> (5) do (9))</a:t>
                      </a:r>
                      <a:endParaRPr lang="sr-Latn-CS" sz="14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660">
                <a:tc>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endParaRPr lang="sr-Latn-CS" sz="10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840">
                <a:tc>
                  <a:txBody>
                    <a:bodyPr/>
                    <a:lstStyle/>
                    <a:p>
                      <a:pPr indent="450215" algn="ctr">
                        <a:spcAft>
                          <a:spcPts val="0"/>
                        </a:spcAft>
                        <a:tabLst>
                          <a:tab pos="900430" algn="l"/>
                        </a:tabLst>
                      </a:pPr>
                      <a:endParaRPr lang="sr-Latn-CS" sz="1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r>
                        <a:rPr lang="sr-Latn-CS" sz="1000" dirty="0">
                          <a:latin typeface="Arial"/>
                          <a:ea typeface="Times New Roman"/>
                          <a:cs typeface="Times New Roman"/>
                        </a:rPr>
                        <a:t>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r>
                        <a:rPr lang="sr-Latn-CS" sz="1000" dirty="0">
                          <a:latin typeface="Arial"/>
                          <a:ea typeface="Times New Roman"/>
                          <a:cs typeface="Times New Roman"/>
                        </a:rPr>
                        <a:t>6,54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r>
                        <a:rPr lang="sr-Latn-CS" sz="1000" dirty="0" smtClean="0">
                          <a:latin typeface="Arial"/>
                          <a:ea typeface="Times New Roman"/>
                          <a:cs typeface="Times New Roman"/>
                        </a:rPr>
                        <a:t>2445</a:t>
                      </a:r>
                      <a:endParaRPr lang="sr-Latn-CS"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endParaRPr lang="sr-Latn-CS" sz="1000" dirty="0" smtClean="0">
                        <a:latin typeface="Arial"/>
                        <a:ea typeface="Times New Roman"/>
                        <a:cs typeface="Times New Roman"/>
                      </a:endParaRPr>
                    </a:p>
                    <a:p>
                      <a:pPr indent="450215" algn="ctr">
                        <a:spcAft>
                          <a:spcPts val="0"/>
                        </a:spcAft>
                        <a:tabLst>
                          <a:tab pos="900430" algn="l"/>
                        </a:tabLst>
                      </a:pPr>
                      <a:endParaRPr lang="sr-Latn-CS" sz="1000" dirty="0" smtClean="0">
                        <a:latin typeface="Arial"/>
                        <a:ea typeface="Times New Roman"/>
                        <a:cs typeface="Times New Roman"/>
                      </a:endParaRPr>
                    </a:p>
                    <a:p>
                      <a:pPr indent="450215" algn="ctr">
                        <a:spcAft>
                          <a:spcPts val="0"/>
                        </a:spcAft>
                        <a:tabLst>
                          <a:tab pos="900430" algn="l"/>
                        </a:tabLst>
                      </a:pPr>
                      <a:r>
                        <a:rPr lang="sr-Latn-CS" sz="1000" dirty="0" smtClean="0">
                          <a:latin typeface="Arial"/>
                          <a:ea typeface="Times New Roman"/>
                          <a:cs typeface="Times New Roman"/>
                        </a:rPr>
                        <a:t>100,8</a:t>
                      </a:r>
                      <a:endParaRPr lang="sr-Latn-CS" sz="1000" dirty="0">
                        <a:latin typeface="Arial"/>
                        <a:ea typeface="Times New Roman"/>
                        <a:cs typeface="Times New Roman"/>
                      </a:endParaRPr>
                    </a:p>
                  </a:txBody>
                  <a:tcPr marL="36000" marR="36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r>
                        <a:rPr lang="sr-Latn-CS" sz="1000" dirty="0">
                          <a:latin typeface="Arial"/>
                          <a:ea typeface="Times New Roman"/>
                          <a:cs typeface="Times New Roman"/>
                        </a:rPr>
                        <a:t>4,15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r>
                        <a:rPr lang="sr-Latn-CS" sz="1000" dirty="0">
                          <a:latin typeface="Arial"/>
                          <a:ea typeface="Times New Roman"/>
                          <a:cs typeface="Times New Roman"/>
                        </a:rPr>
                        <a:t>100,61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r>
                        <a:rPr lang="sr-Latn-CS" sz="1000" dirty="0">
                          <a:latin typeface="Arial"/>
                          <a:ea typeface="Times New Roman"/>
                          <a:cs typeface="Times New Roman"/>
                        </a:rPr>
                        <a:t>9,81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Aft>
                          <a:spcPts val="0"/>
                        </a:spcAft>
                        <a:tabLst>
                          <a:tab pos="900430" algn="l"/>
                        </a:tabLst>
                      </a:pPr>
                      <a:r>
                        <a:rPr lang="sr-Latn-CS" sz="1000" dirty="0">
                          <a:latin typeface="Arial"/>
                          <a:ea typeface="Times New Roman"/>
                          <a:cs typeface="Times New Roman"/>
                        </a:rPr>
                        <a:t>7,43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9413" name="Object 21"/>
          <p:cNvGraphicFramePr>
            <a:graphicFrameLocks noChangeAspect="1"/>
          </p:cNvGraphicFramePr>
          <p:nvPr/>
        </p:nvGraphicFramePr>
        <p:xfrm>
          <a:off x="1185333" y="5181600"/>
          <a:ext cx="152400" cy="190500"/>
        </p:xfrm>
        <a:graphic>
          <a:graphicData uri="http://schemas.openxmlformats.org/presentationml/2006/ole">
            <p:oleObj spid="_x0000_s59413" name="Equation" r:id="rId15" imgW="152334" imgH="190417" progId="Equation.DSMT4">
              <p:embed/>
            </p:oleObj>
          </a:graphicData>
        </a:graphic>
      </p:graphicFrame>
      <p:graphicFrame>
        <p:nvGraphicFramePr>
          <p:cNvPr id="59412" name="Object 20"/>
          <p:cNvGraphicFramePr>
            <a:graphicFrameLocks noChangeAspect="1"/>
          </p:cNvGraphicFramePr>
          <p:nvPr/>
        </p:nvGraphicFramePr>
        <p:xfrm>
          <a:off x="1999722" y="5164138"/>
          <a:ext cx="541337" cy="190500"/>
        </p:xfrm>
        <a:graphic>
          <a:graphicData uri="http://schemas.openxmlformats.org/presentationml/2006/ole">
            <p:oleObj spid="_x0000_s59412" name="Equation" r:id="rId16" imgW="545760" imgH="190440" progId="Equation.DSMT4">
              <p:embed/>
            </p:oleObj>
          </a:graphicData>
        </a:graphic>
      </p:graphicFrame>
      <p:graphicFrame>
        <p:nvGraphicFramePr>
          <p:cNvPr id="59411" name="Object 19"/>
          <p:cNvGraphicFramePr>
            <a:graphicFrameLocks noChangeAspect="1"/>
          </p:cNvGraphicFramePr>
          <p:nvPr/>
        </p:nvGraphicFramePr>
        <p:xfrm>
          <a:off x="3048000" y="5164666"/>
          <a:ext cx="168275" cy="190500"/>
        </p:xfrm>
        <a:graphic>
          <a:graphicData uri="http://schemas.openxmlformats.org/presentationml/2006/ole">
            <p:oleObj spid="_x0000_s59411" name="Equation" r:id="rId17" imgW="164957" imgH="190335" progId="Equation.DSMT4">
              <p:embed/>
            </p:oleObj>
          </a:graphicData>
        </a:graphic>
      </p:graphicFrame>
      <p:graphicFrame>
        <p:nvGraphicFramePr>
          <p:cNvPr id="59410" name="Object 18"/>
          <p:cNvGraphicFramePr>
            <a:graphicFrameLocks noChangeAspect="1"/>
          </p:cNvGraphicFramePr>
          <p:nvPr/>
        </p:nvGraphicFramePr>
        <p:xfrm>
          <a:off x="3987800" y="5139267"/>
          <a:ext cx="182563" cy="190500"/>
        </p:xfrm>
        <a:graphic>
          <a:graphicData uri="http://schemas.openxmlformats.org/presentationml/2006/ole">
            <p:oleObj spid="_x0000_s59410" name="Equation" r:id="rId18" imgW="177646" imgH="190335" progId="Equation.DSMT4">
              <p:embed/>
            </p:oleObj>
          </a:graphicData>
        </a:graphic>
      </p:graphicFrame>
      <p:graphicFrame>
        <p:nvGraphicFramePr>
          <p:cNvPr id="59409" name="Object 17"/>
          <p:cNvGraphicFramePr>
            <a:graphicFrameLocks noChangeAspect="1"/>
          </p:cNvGraphicFramePr>
          <p:nvPr/>
        </p:nvGraphicFramePr>
        <p:xfrm>
          <a:off x="4775200" y="5139265"/>
          <a:ext cx="212725" cy="220133"/>
        </p:xfrm>
        <a:graphic>
          <a:graphicData uri="http://schemas.openxmlformats.org/presentationml/2006/ole">
            <p:oleObj spid="_x0000_s59409" name="Equation" r:id="rId19" imgW="215713" imgH="190335" progId="Equation.DSMT4">
              <p:embed/>
            </p:oleObj>
          </a:graphicData>
        </a:graphic>
      </p:graphicFrame>
      <p:graphicFrame>
        <p:nvGraphicFramePr>
          <p:cNvPr id="59408" name="Object 16"/>
          <p:cNvGraphicFramePr>
            <a:graphicFrameLocks noChangeAspect="1"/>
          </p:cNvGraphicFramePr>
          <p:nvPr/>
        </p:nvGraphicFramePr>
        <p:xfrm>
          <a:off x="5816599" y="5198533"/>
          <a:ext cx="198438" cy="190500"/>
        </p:xfrm>
        <a:graphic>
          <a:graphicData uri="http://schemas.openxmlformats.org/presentationml/2006/ole">
            <p:oleObj spid="_x0000_s59408" name="Equation" r:id="rId20" imgW="203112" imgH="190417" progId="Equation.DSMT4">
              <p:embed/>
            </p:oleObj>
          </a:graphicData>
        </a:graphic>
      </p:graphicFrame>
      <p:graphicFrame>
        <p:nvGraphicFramePr>
          <p:cNvPr id="59407" name="Object 15"/>
          <p:cNvGraphicFramePr>
            <a:graphicFrameLocks noChangeAspect="1"/>
          </p:cNvGraphicFramePr>
          <p:nvPr/>
        </p:nvGraphicFramePr>
        <p:xfrm>
          <a:off x="6574366" y="5122863"/>
          <a:ext cx="568325" cy="244475"/>
        </p:xfrm>
        <a:graphic>
          <a:graphicData uri="http://schemas.openxmlformats.org/presentationml/2006/ole">
            <p:oleObj spid="_x0000_s59407" name="Equation" r:id="rId21" imgW="571320" imgH="241200" progId="Equation.DSMT4">
              <p:embed/>
            </p:oleObj>
          </a:graphicData>
        </a:graphic>
      </p:graphicFrame>
      <p:graphicFrame>
        <p:nvGraphicFramePr>
          <p:cNvPr id="59406" name="Object 14"/>
          <p:cNvGraphicFramePr>
            <a:graphicFrameLocks noChangeAspect="1"/>
          </p:cNvGraphicFramePr>
          <p:nvPr/>
        </p:nvGraphicFramePr>
        <p:xfrm>
          <a:off x="7857067" y="5147733"/>
          <a:ext cx="182563" cy="212725"/>
        </p:xfrm>
        <a:graphic>
          <a:graphicData uri="http://schemas.openxmlformats.org/presentationml/2006/ole">
            <p:oleObj spid="_x0000_s59406" name="Equation" r:id="rId22" imgW="177569" imgH="215619" progId="Equation.DSMT4">
              <p:embed/>
            </p:oleObj>
          </a:graphicData>
        </a:graphic>
      </p:graphicFrame>
      <p:graphicFrame>
        <p:nvGraphicFramePr>
          <p:cNvPr id="59405" name="Object 13"/>
          <p:cNvGraphicFramePr>
            <a:graphicFrameLocks noChangeAspect="1"/>
          </p:cNvGraphicFramePr>
          <p:nvPr/>
        </p:nvGraphicFramePr>
        <p:xfrm>
          <a:off x="609600" y="5757333"/>
          <a:ext cx="244475" cy="228600"/>
        </p:xfrm>
        <a:graphic>
          <a:graphicData uri="http://schemas.openxmlformats.org/presentationml/2006/ole">
            <p:oleObj spid="_x0000_s59405" name="Equation" r:id="rId23" imgW="241091" imgH="177646"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9404"/>
                                        </p:tgtEl>
                                        <p:attrNameLst>
                                          <p:attrName>style.visibility</p:attrName>
                                        </p:attrNameLst>
                                      </p:cBhvr>
                                      <p:to>
                                        <p:strVal val="visible"/>
                                      </p:to>
                                    </p:set>
                                    <p:anim calcmode="lin" valueType="num">
                                      <p:cBhvr additive="base">
                                        <p:cTn id="11" dur="500" fill="hold"/>
                                        <p:tgtEl>
                                          <p:spTgt spid="59404"/>
                                        </p:tgtEl>
                                        <p:attrNameLst>
                                          <p:attrName>ppt_x</p:attrName>
                                        </p:attrNameLst>
                                      </p:cBhvr>
                                      <p:tavLst>
                                        <p:tav tm="0">
                                          <p:val>
                                            <p:strVal val="#ppt_x"/>
                                          </p:val>
                                        </p:tav>
                                        <p:tav tm="100000">
                                          <p:val>
                                            <p:strVal val="#ppt_x"/>
                                          </p:val>
                                        </p:tav>
                                      </p:tavLst>
                                    </p:anim>
                                    <p:anim calcmode="lin" valueType="num">
                                      <p:cBhvr additive="base">
                                        <p:cTn id="12" dur="500" fill="hold"/>
                                        <p:tgtEl>
                                          <p:spTgt spid="5940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9402"/>
                                        </p:tgtEl>
                                        <p:attrNameLst>
                                          <p:attrName>style.visibility</p:attrName>
                                        </p:attrNameLst>
                                      </p:cBhvr>
                                      <p:to>
                                        <p:strVal val="visible"/>
                                      </p:to>
                                    </p:set>
                                    <p:anim calcmode="lin" valueType="num">
                                      <p:cBhvr additive="base">
                                        <p:cTn id="15" dur="500" fill="hold"/>
                                        <p:tgtEl>
                                          <p:spTgt spid="59402"/>
                                        </p:tgtEl>
                                        <p:attrNameLst>
                                          <p:attrName>ppt_x</p:attrName>
                                        </p:attrNameLst>
                                      </p:cBhvr>
                                      <p:tavLst>
                                        <p:tav tm="0">
                                          <p:val>
                                            <p:strVal val="#ppt_x"/>
                                          </p:val>
                                        </p:tav>
                                        <p:tav tm="100000">
                                          <p:val>
                                            <p:strVal val="#ppt_x"/>
                                          </p:val>
                                        </p:tav>
                                      </p:tavLst>
                                    </p:anim>
                                    <p:anim calcmode="lin" valueType="num">
                                      <p:cBhvr additive="base">
                                        <p:cTn id="16" dur="500" fill="hold"/>
                                        <p:tgtEl>
                                          <p:spTgt spid="5940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9401"/>
                                        </p:tgtEl>
                                        <p:attrNameLst>
                                          <p:attrName>style.visibility</p:attrName>
                                        </p:attrNameLst>
                                      </p:cBhvr>
                                      <p:to>
                                        <p:strVal val="visible"/>
                                      </p:to>
                                    </p:set>
                                    <p:anim calcmode="lin" valueType="num">
                                      <p:cBhvr additive="base">
                                        <p:cTn id="19" dur="500" fill="hold"/>
                                        <p:tgtEl>
                                          <p:spTgt spid="59401"/>
                                        </p:tgtEl>
                                        <p:attrNameLst>
                                          <p:attrName>ppt_x</p:attrName>
                                        </p:attrNameLst>
                                      </p:cBhvr>
                                      <p:tavLst>
                                        <p:tav tm="0">
                                          <p:val>
                                            <p:strVal val="#ppt_x"/>
                                          </p:val>
                                        </p:tav>
                                        <p:tav tm="100000">
                                          <p:val>
                                            <p:strVal val="#ppt_x"/>
                                          </p:val>
                                        </p:tav>
                                      </p:tavLst>
                                    </p:anim>
                                    <p:anim calcmode="lin" valueType="num">
                                      <p:cBhvr additive="base">
                                        <p:cTn id="20" dur="500" fill="hold"/>
                                        <p:tgtEl>
                                          <p:spTgt spid="5940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9400"/>
                                        </p:tgtEl>
                                        <p:attrNameLst>
                                          <p:attrName>style.visibility</p:attrName>
                                        </p:attrNameLst>
                                      </p:cBhvr>
                                      <p:to>
                                        <p:strVal val="visible"/>
                                      </p:to>
                                    </p:set>
                                    <p:anim calcmode="lin" valueType="num">
                                      <p:cBhvr additive="base">
                                        <p:cTn id="23" dur="500" fill="hold"/>
                                        <p:tgtEl>
                                          <p:spTgt spid="59400"/>
                                        </p:tgtEl>
                                        <p:attrNameLst>
                                          <p:attrName>ppt_x</p:attrName>
                                        </p:attrNameLst>
                                      </p:cBhvr>
                                      <p:tavLst>
                                        <p:tav tm="0">
                                          <p:val>
                                            <p:strVal val="#ppt_x"/>
                                          </p:val>
                                        </p:tav>
                                        <p:tav tm="100000">
                                          <p:val>
                                            <p:strVal val="#ppt_x"/>
                                          </p:val>
                                        </p:tav>
                                      </p:tavLst>
                                    </p:anim>
                                    <p:anim calcmode="lin" valueType="num">
                                      <p:cBhvr additive="base">
                                        <p:cTn id="24" dur="500" fill="hold"/>
                                        <p:tgtEl>
                                          <p:spTgt spid="5940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9399"/>
                                        </p:tgtEl>
                                        <p:attrNameLst>
                                          <p:attrName>style.visibility</p:attrName>
                                        </p:attrNameLst>
                                      </p:cBhvr>
                                      <p:to>
                                        <p:strVal val="visible"/>
                                      </p:to>
                                    </p:set>
                                    <p:anim calcmode="lin" valueType="num">
                                      <p:cBhvr additive="base">
                                        <p:cTn id="27" dur="500" fill="hold"/>
                                        <p:tgtEl>
                                          <p:spTgt spid="59399"/>
                                        </p:tgtEl>
                                        <p:attrNameLst>
                                          <p:attrName>ppt_x</p:attrName>
                                        </p:attrNameLst>
                                      </p:cBhvr>
                                      <p:tavLst>
                                        <p:tav tm="0">
                                          <p:val>
                                            <p:strVal val="#ppt_x"/>
                                          </p:val>
                                        </p:tav>
                                        <p:tav tm="100000">
                                          <p:val>
                                            <p:strVal val="#ppt_x"/>
                                          </p:val>
                                        </p:tav>
                                      </p:tavLst>
                                    </p:anim>
                                    <p:anim calcmode="lin" valueType="num">
                                      <p:cBhvr additive="base">
                                        <p:cTn id="28" dur="500" fill="hold"/>
                                        <p:tgtEl>
                                          <p:spTgt spid="5939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9398"/>
                                        </p:tgtEl>
                                        <p:attrNameLst>
                                          <p:attrName>style.visibility</p:attrName>
                                        </p:attrNameLst>
                                      </p:cBhvr>
                                      <p:to>
                                        <p:strVal val="visible"/>
                                      </p:to>
                                    </p:set>
                                    <p:anim calcmode="lin" valueType="num">
                                      <p:cBhvr additive="base">
                                        <p:cTn id="31" dur="500" fill="hold"/>
                                        <p:tgtEl>
                                          <p:spTgt spid="59398"/>
                                        </p:tgtEl>
                                        <p:attrNameLst>
                                          <p:attrName>ppt_x</p:attrName>
                                        </p:attrNameLst>
                                      </p:cBhvr>
                                      <p:tavLst>
                                        <p:tav tm="0">
                                          <p:val>
                                            <p:strVal val="#ppt_x"/>
                                          </p:val>
                                        </p:tav>
                                        <p:tav tm="100000">
                                          <p:val>
                                            <p:strVal val="#ppt_x"/>
                                          </p:val>
                                        </p:tav>
                                      </p:tavLst>
                                    </p:anim>
                                    <p:anim calcmode="lin" valueType="num">
                                      <p:cBhvr additive="base">
                                        <p:cTn id="32" dur="500" fill="hold"/>
                                        <p:tgtEl>
                                          <p:spTgt spid="5939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9397"/>
                                        </p:tgtEl>
                                        <p:attrNameLst>
                                          <p:attrName>style.visibility</p:attrName>
                                        </p:attrNameLst>
                                      </p:cBhvr>
                                      <p:to>
                                        <p:strVal val="visible"/>
                                      </p:to>
                                    </p:set>
                                    <p:anim calcmode="lin" valueType="num">
                                      <p:cBhvr additive="base">
                                        <p:cTn id="35" dur="500" fill="hold"/>
                                        <p:tgtEl>
                                          <p:spTgt spid="59397"/>
                                        </p:tgtEl>
                                        <p:attrNameLst>
                                          <p:attrName>ppt_x</p:attrName>
                                        </p:attrNameLst>
                                      </p:cBhvr>
                                      <p:tavLst>
                                        <p:tav tm="0">
                                          <p:val>
                                            <p:strVal val="#ppt_x"/>
                                          </p:val>
                                        </p:tav>
                                        <p:tav tm="100000">
                                          <p:val>
                                            <p:strVal val="#ppt_x"/>
                                          </p:val>
                                        </p:tav>
                                      </p:tavLst>
                                    </p:anim>
                                    <p:anim calcmode="lin" valueType="num">
                                      <p:cBhvr additive="base">
                                        <p:cTn id="36" dur="500" fill="hold"/>
                                        <p:tgtEl>
                                          <p:spTgt spid="5939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9396"/>
                                        </p:tgtEl>
                                        <p:attrNameLst>
                                          <p:attrName>style.visibility</p:attrName>
                                        </p:attrNameLst>
                                      </p:cBhvr>
                                      <p:to>
                                        <p:strVal val="visible"/>
                                      </p:to>
                                    </p:set>
                                    <p:anim calcmode="lin" valueType="num">
                                      <p:cBhvr additive="base">
                                        <p:cTn id="39" dur="500" fill="hold"/>
                                        <p:tgtEl>
                                          <p:spTgt spid="59396"/>
                                        </p:tgtEl>
                                        <p:attrNameLst>
                                          <p:attrName>ppt_x</p:attrName>
                                        </p:attrNameLst>
                                      </p:cBhvr>
                                      <p:tavLst>
                                        <p:tav tm="0">
                                          <p:val>
                                            <p:strVal val="#ppt_x"/>
                                          </p:val>
                                        </p:tav>
                                        <p:tav tm="100000">
                                          <p:val>
                                            <p:strVal val="#ppt_x"/>
                                          </p:val>
                                        </p:tav>
                                      </p:tavLst>
                                    </p:anim>
                                    <p:anim calcmode="lin" valueType="num">
                                      <p:cBhvr additive="base">
                                        <p:cTn id="40" dur="500" fill="hold"/>
                                        <p:tgtEl>
                                          <p:spTgt spid="59396"/>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9395"/>
                                        </p:tgtEl>
                                        <p:attrNameLst>
                                          <p:attrName>style.visibility</p:attrName>
                                        </p:attrNameLst>
                                      </p:cBhvr>
                                      <p:to>
                                        <p:strVal val="visible"/>
                                      </p:to>
                                    </p:set>
                                    <p:anim calcmode="lin" valueType="num">
                                      <p:cBhvr additive="base">
                                        <p:cTn id="43" dur="500" fill="hold"/>
                                        <p:tgtEl>
                                          <p:spTgt spid="59395"/>
                                        </p:tgtEl>
                                        <p:attrNameLst>
                                          <p:attrName>ppt_x</p:attrName>
                                        </p:attrNameLst>
                                      </p:cBhvr>
                                      <p:tavLst>
                                        <p:tav tm="0">
                                          <p:val>
                                            <p:strVal val="#ppt_x"/>
                                          </p:val>
                                        </p:tav>
                                        <p:tav tm="100000">
                                          <p:val>
                                            <p:strVal val="#ppt_x"/>
                                          </p:val>
                                        </p:tav>
                                      </p:tavLst>
                                    </p:anim>
                                    <p:anim calcmode="lin" valueType="num">
                                      <p:cBhvr additive="base">
                                        <p:cTn id="44" dur="500" fill="hold"/>
                                        <p:tgtEl>
                                          <p:spTgt spid="59395"/>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9394"/>
                                        </p:tgtEl>
                                        <p:attrNameLst>
                                          <p:attrName>style.visibility</p:attrName>
                                        </p:attrNameLst>
                                      </p:cBhvr>
                                      <p:to>
                                        <p:strVal val="visible"/>
                                      </p:to>
                                    </p:set>
                                    <p:anim calcmode="lin" valueType="num">
                                      <p:cBhvr additive="base">
                                        <p:cTn id="47" dur="500" fill="hold"/>
                                        <p:tgtEl>
                                          <p:spTgt spid="59394"/>
                                        </p:tgtEl>
                                        <p:attrNameLst>
                                          <p:attrName>ppt_x</p:attrName>
                                        </p:attrNameLst>
                                      </p:cBhvr>
                                      <p:tavLst>
                                        <p:tav tm="0">
                                          <p:val>
                                            <p:strVal val="#ppt_x"/>
                                          </p:val>
                                        </p:tav>
                                        <p:tav tm="100000">
                                          <p:val>
                                            <p:strVal val="#ppt_x"/>
                                          </p:val>
                                        </p:tav>
                                      </p:tavLst>
                                    </p:anim>
                                    <p:anim calcmode="lin" valueType="num">
                                      <p:cBhvr additive="base">
                                        <p:cTn id="48" dur="500" fill="hold"/>
                                        <p:tgtEl>
                                          <p:spTgt spid="59394"/>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59393"/>
                                        </p:tgtEl>
                                        <p:attrNameLst>
                                          <p:attrName>style.visibility</p:attrName>
                                        </p:attrNameLst>
                                      </p:cBhvr>
                                      <p:to>
                                        <p:strVal val="visible"/>
                                      </p:to>
                                    </p:set>
                                    <p:anim calcmode="lin" valueType="num">
                                      <p:cBhvr additive="base">
                                        <p:cTn id="51" dur="500" fill="hold"/>
                                        <p:tgtEl>
                                          <p:spTgt spid="59393"/>
                                        </p:tgtEl>
                                        <p:attrNameLst>
                                          <p:attrName>ppt_x</p:attrName>
                                        </p:attrNameLst>
                                      </p:cBhvr>
                                      <p:tavLst>
                                        <p:tav tm="0">
                                          <p:val>
                                            <p:strVal val="#ppt_x"/>
                                          </p:val>
                                        </p:tav>
                                        <p:tav tm="100000">
                                          <p:val>
                                            <p:strVal val="#ppt_x"/>
                                          </p:val>
                                        </p:tav>
                                      </p:tavLst>
                                    </p:anim>
                                    <p:anim calcmode="lin" valueType="num">
                                      <p:cBhvr additive="base">
                                        <p:cTn id="52" dur="500" fill="hold"/>
                                        <p:tgtEl>
                                          <p:spTgt spid="5939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59413"/>
                                        </p:tgtEl>
                                        <p:attrNameLst>
                                          <p:attrName>style.visibility</p:attrName>
                                        </p:attrNameLst>
                                      </p:cBhvr>
                                      <p:to>
                                        <p:strVal val="visible"/>
                                      </p:to>
                                    </p:set>
                                    <p:anim calcmode="lin" valueType="num">
                                      <p:cBhvr additive="base">
                                        <p:cTn id="61" dur="500" fill="hold"/>
                                        <p:tgtEl>
                                          <p:spTgt spid="59413"/>
                                        </p:tgtEl>
                                        <p:attrNameLst>
                                          <p:attrName>ppt_x</p:attrName>
                                        </p:attrNameLst>
                                      </p:cBhvr>
                                      <p:tavLst>
                                        <p:tav tm="0">
                                          <p:val>
                                            <p:strVal val="#ppt_x"/>
                                          </p:val>
                                        </p:tav>
                                        <p:tav tm="100000">
                                          <p:val>
                                            <p:strVal val="#ppt_x"/>
                                          </p:val>
                                        </p:tav>
                                      </p:tavLst>
                                    </p:anim>
                                    <p:anim calcmode="lin" valueType="num">
                                      <p:cBhvr additive="base">
                                        <p:cTn id="62" dur="500" fill="hold"/>
                                        <p:tgtEl>
                                          <p:spTgt spid="59413"/>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59412"/>
                                        </p:tgtEl>
                                        <p:attrNameLst>
                                          <p:attrName>style.visibility</p:attrName>
                                        </p:attrNameLst>
                                      </p:cBhvr>
                                      <p:to>
                                        <p:strVal val="visible"/>
                                      </p:to>
                                    </p:set>
                                    <p:anim calcmode="lin" valueType="num">
                                      <p:cBhvr additive="base">
                                        <p:cTn id="65" dur="500" fill="hold"/>
                                        <p:tgtEl>
                                          <p:spTgt spid="59412"/>
                                        </p:tgtEl>
                                        <p:attrNameLst>
                                          <p:attrName>ppt_x</p:attrName>
                                        </p:attrNameLst>
                                      </p:cBhvr>
                                      <p:tavLst>
                                        <p:tav tm="0">
                                          <p:val>
                                            <p:strVal val="#ppt_x"/>
                                          </p:val>
                                        </p:tav>
                                        <p:tav tm="100000">
                                          <p:val>
                                            <p:strVal val="#ppt_x"/>
                                          </p:val>
                                        </p:tav>
                                      </p:tavLst>
                                    </p:anim>
                                    <p:anim calcmode="lin" valueType="num">
                                      <p:cBhvr additive="base">
                                        <p:cTn id="66" dur="500" fill="hold"/>
                                        <p:tgtEl>
                                          <p:spTgt spid="59412"/>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59411"/>
                                        </p:tgtEl>
                                        <p:attrNameLst>
                                          <p:attrName>style.visibility</p:attrName>
                                        </p:attrNameLst>
                                      </p:cBhvr>
                                      <p:to>
                                        <p:strVal val="visible"/>
                                      </p:to>
                                    </p:set>
                                    <p:anim calcmode="lin" valueType="num">
                                      <p:cBhvr additive="base">
                                        <p:cTn id="69" dur="500" fill="hold"/>
                                        <p:tgtEl>
                                          <p:spTgt spid="59411"/>
                                        </p:tgtEl>
                                        <p:attrNameLst>
                                          <p:attrName>ppt_x</p:attrName>
                                        </p:attrNameLst>
                                      </p:cBhvr>
                                      <p:tavLst>
                                        <p:tav tm="0">
                                          <p:val>
                                            <p:strVal val="#ppt_x"/>
                                          </p:val>
                                        </p:tav>
                                        <p:tav tm="100000">
                                          <p:val>
                                            <p:strVal val="#ppt_x"/>
                                          </p:val>
                                        </p:tav>
                                      </p:tavLst>
                                    </p:anim>
                                    <p:anim calcmode="lin" valueType="num">
                                      <p:cBhvr additive="base">
                                        <p:cTn id="70" dur="500" fill="hold"/>
                                        <p:tgtEl>
                                          <p:spTgt spid="59411"/>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59410"/>
                                        </p:tgtEl>
                                        <p:attrNameLst>
                                          <p:attrName>style.visibility</p:attrName>
                                        </p:attrNameLst>
                                      </p:cBhvr>
                                      <p:to>
                                        <p:strVal val="visible"/>
                                      </p:to>
                                    </p:set>
                                    <p:anim calcmode="lin" valueType="num">
                                      <p:cBhvr additive="base">
                                        <p:cTn id="73" dur="500" fill="hold"/>
                                        <p:tgtEl>
                                          <p:spTgt spid="59410"/>
                                        </p:tgtEl>
                                        <p:attrNameLst>
                                          <p:attrName>ppt_x</p:attrName>
                                        </p:attrNameLst>
                                      </p:cBhvr>
                                      <p:tavLst>
                                        <p:tav tm="0">
                                          <p:val>
                                            <p:strVal val="#ppt_x"/>
                                          </p:val>
                                        </p:tav>
                                        <p:tav tm="100000">
                                          <p:val>
                                            <p:strVal val="#ppt_x"/>
                                          </p:val>
                                        </p:tav>
                                      </p:tavLst>
                                    </p:anim>
                                    <p:anim calcmode="lin" valueType="num">
                                      <p:cBhvr additive="base">
                                        <p:cTn id="74" dur="500" fill="hold"/>
                                        <p:tgtEl>
                                          <p:spTgt spid="59410"/>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59409"/>
                                        </p:tgtEl>
                                        <p:attrNameLst>
                                          <p:attrName>style.visibility</p:attrName>
                                        </p:attrNameLst>
                                      </p:cBhvr>
                                      <p:to>
                                        <p:strVal val="visible"/>
                                      </p:to>
                                    </p:set>
                                    <p:anim calcmode="lin" valueType="num">
                                      <p:cBhvr additive="base">
                                        <p:cTn id="77" dur="500" fill="hold"/>
                                        <p:tgtEl>
                                          <p:spTgt spid="59409"/>
                                        </p:tgtEl>
                                        <p:attrNameLst>
                                          <p:attrName>ppt_x</p:attrName>
                                        </p:attrNameLst>
                                      </p:cBhvr>
                                      <p:tavLst>
                                        <p:tav tm="0">
                                          <p:val>
                                            <p:strVal val="#ppt_x"/>
                                          </p:val>
                                        </p:tav>
                                        <p:tav tm="100000">
                                          <p:val>
                                            <p:strVal val="#ppt_x"/>
                                          </p:val>
                                        </p:tav>
                                      </p:tavLst>
                                    </p:anim>
                                    <p:anim calcmode="lin" valueType="num">
                                      <p:cBhvr additive="base">
                                        <p:cTn id="78" dur="500" fill="hold"/>
                                        <p:tgtEl>
                                          <p:spTgt spid="59409"/>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59408"/>
                                        </p:tgtEl>
                                        <p:attrNameLst>
                                          <p:attrName>style.visibility</p:attrName>
                                        </p:attrNameLst>
                                      </p:cBhvr>
                                      <p:to>
                                        <p:strVal val="visible"/>
                                      </p:to>
                                    </p:set>
                                    <p:anim calcmode="lin" valueType="num">
                                      <p:cBhvr additive="base">
                                        <p:cTn id="81" dur="500" fill="hold"/>
                                        <p:tgtEl>
                                          <p:spTgt spid="59408"/>
                                        </p:tgtEl>
                                        <p:attrNameLst>
                                          <p:attrName>ppt_x</p:attrName>
                                        </p:attrNameLst>
                                      </p:cBhvr>
                                      <p:tavLst>
                                        <p:tav tm="0">
                                          <p:val>
                                            <p:strVal val="#ppt_x"/>
                                          </p:val>
                                        </p:tav>
                                        <p:tav tm="100000">
                                          <p:val>
                                            <p:strVal val="#ppt_x"/>
                                          </p:val>
                                        </p:tav>
                                      </p:tavLst>
                                    </p:anim>
                                    <p:anim calcmode="lin" valueType="num">
                                      <p:cBhvr additive="base">
                                        <p:cTn id="82" dur="500" fill="hold"/>
                                        <p:tgtEl>
                                          <p:spTgt spid="59408"/>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59407"/>
                                        </p:tgtEl>
                                        <p:attrNameLst>
                                          <p:attrName>style.visibility</p:attrName>
                                        </p:attrNameLst>
                                      </p:cBhvr>
                                      <p:to>
                                        <p:strVal val="visible"/>
                                      </p:to>
                                    </p:set>
                                    <p:anim calcmode="lin" valueType="num">
                                      <p:cBhvr additive="base">
                                        <p:cTn id="85" dur="500" fill="hold"/>
                                        <p:tgtEl>
                                          <p:spTgt spid="59407"/>
                                        </p:tgtEl>
                                        <p:attrNameLst>
                                          <p:attrName>ppt_x</p:attrName>
                                        </p:attrNameLst>
                                      </p:cBhvr>
                                      <p:tavLst>
                                        <p:tav tm="0">
                                          <p:val>
                                            <p:strVal val="#ppt_x"/>
                                          </p:val>
                                        </p:tav>
                                        <p:tav tm="100000">
                                          <p:val>
                                            <p:strVal val="#ppt_x"/>
                                          </p:val>
                                        </p:tav>
                                      </p:tavLst>
                                    </p:anim>
                                    <p:anim calcmode="lin" valueType="num">
                                      <p:cBhvr additive="base">
                                        <p:cTn id="86" dur="500" fill="hold"/>
                                        <p:tgtEl>
                                          <p:spTgt spid="59407"/>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59406"/>
                                        </p:tgtEl>
                                        <p:attrNameLst>
                                          <p:attrName>style.visibility</p:attrName>
                                        </p:attrNameLst>
                                      </p:cBhvr>
                                      <p:to>
                                        <p:strVal val="visible"/>
                                      </p:to>
                                    </p:set>
                                    <p:anim calcmode="lin" valueType="num">
                                      <p:cBhvr additive="base">
                                        <p:cTn id="89" dur="500" fill="hold"/>
                                        <p:tgtEl>
                                          <p:spTgt spid="59406"/>
                                        </p:tgtEl>
                                        <p:attrNameLst>
                                          <p:attrName>ppt_x</p:attrName>
                                        </p:attrNameLst>
                                      </p:cBhvr>
                                      <p:tavLst>
                                        <p:tav tm="0">
                                          <p:val>
                                            <p:strVal val="#ppt_x"/>
                                          </p:val>
                                        </p:tav>
                                        <p:tav tm="100000">
                                          <p:val>
                                            <p:strVal val="#ppt_x"/>
                                          </p:val>
                                        </p:tav>
                                      </p:tavLst>
                                    </p:anim>
                                    <p:anim calcmode="lin" valueType="num">
                                      <p:cBhvr additive="base">
                                        <p:cTn id="90" dur="500" fill="hold"/>
                                        <p:tgtEl>
                                          <p:spTgt spid="59406"/>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59405"/>
                                        </p:tgtEl>
                                        <p:attrNameLst>
                                          <p:attrName>style.visibility</p:attrName>
                                        </p:attrNameLst>
                                      </p:cBhvr>
                                      <p:to>
                                        <p:strVal val="visible"/>
                                      </p:to>
                                    </p:set>
                                    <p:anim calcmode="lin" valueType="num">
                                      <p:cBhvr additive="base">
                                        <p:cTn id="93" dur="500" fill="hold"/>
                                        <p:tgtEl>
                                          <p:spTgt spid="59405"/>
                                        </p:tgtEl>
                                        <p:attrNameLst>
                                          <p:attrName>ppt_x</p:attrName>
                                        </p:attrNameLst>
                                      </p:cBhvr>
                                      <p:tavLst>
                                        <p:tav tm="0">
                                          <p:val>
                                            <p:strVal val="#ppt_x"/>
                                          </p:val>
                                        </p:tav>
                                        <p:tav tm="100000">
                                          <p:val>
                                            <p:strVal val="#ppt_x"/>
                                          </p:val>
                                        </p:tav>
                                      </p:tavLst>
                                    </p:anim>
                                    <p:anim calcmode="lin" valueType="num">
                                      <p:cBhvr additive="base">
                                        <p:cTn id="94" dur="500" fill="hold"/>
                                        <p:tgtEl>
                                          <p:spTgt spid="594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4015614" y="1338612"/>
            <a:ext cx="4845051" cy="49561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sr-Latn-CS" sz="1100" b="0"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sr-Latn-C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sr-Latn-CS" sz="1100"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sr-Latn-C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sr-Latn-CS" sz="1100"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sr-Latn-C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sr-Latn-CS" sz="1100"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sr-Latn-C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sr-Latn-CS" sz="1100"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sr-Latn-C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sr-Latn-CS" sz="1100"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sr-Latn-C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sr-Latn-CS" sz="1100"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sr-Latn-CS" sz="14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sr-Latn-CS" sz="14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sr-Latn-CS" sz="1400" b="1" i="0" u="none" strike="noStrike" cap="none" normalizeH="0" baseline="0" dirty="0" smtClean="0">
                <a:ln>
                  <a:noFill/>
                </a:ln>
                <a:solidFill>
                  <a:schemeClr val="tx1"/>
                </a:solidFill>
                <a:effectLst/>
                <a:latin typeface="Calibri" pitchFamily="34" charset="0"/>
                <a:cs typeface="Arial" pitchFamily="34" charset="0"/>
              </a:rPr>
              <a:t>Slika 2. (a) Elektromagnetski moment M</a:t>
            </a:r>
            <a:r>
              <a:rPr kumimoji="0" lang="sr-Latn-CS" sz="1400" b="1" i="0" u="none" strike="noStrike" cap="none" normalizeH="0" baseline="-25000" dirty="0" smtClean="0">
                <a:ln>
                  <a:noFill/>
                </a:ln>
                <a:solidFill>
                  <a:schemeClr val="tx1"/>
                </a:solidFill>
                <a:effectLst/>
                <a:latin typeface="Calibri" pitchFamily="34" charset="0"/>
                <a:cs typeface="Arial" pitchFamily="34" charset="0"/>
              </a:rPr>
              <a:t>em</a:t>
            </a:r>
            <a:r>
              <a:rPr kumimoji="0" lang="sr-Latn-CS" sz="1400" b="1" i="0" u="none" strike="noStrike" cap="none" normalizeH="0" baseline="0" dirty="0" smtClean="0">
                <a:ln>
                  <a:noFill/>
                </a:ln>
                <a:solidFill>
                  <a:schemeClr val="tx1"/>
                </a:solidFill>
                <a:effectLst/>
                <a:latin typeface="Calibri" pitchFamily="34" charset="0"/>
                <a:cs typeface="Arial" pitchFamily="34" charset="0"/>
              </a:rPr>
              <a:t> i (b) Struje statora I</a:t>
            </a:r>
            <a:r>
              <a:rPr kumimoji="0" lang="sr-Latn-CS" sz="1400" b="1" i="0" u="none" strike="noStrike" cap="none" normalizeH="0" baseline="-25000" dirty="0" smtClean="0">
                <a:ln>
                  <a:noFill/>
                </a:ln>
                <a:solidFill>
                  <a:schemeClr val="tx1"/>
                </a:solidFill>
                <a:effectLst/>
                <a:latin typeface="Calibri" pitchFamily="34" charset="0"/>
                <a:cs typeface="Arial" pitchFamily="34" charset="0"/>
              </a:rPr>
              <a:t>1</a:t>
            </a:r>
            <a:r>
              <a:rPr kumimoji="0" lang="sr-Latn-CS" sz="1400" b="1" i="0" u="none" strike="noStrike" cap="none" normalizeH="0" baseline="0" dirty="0" smtClean="0">
                <a:ln>
                  <a:noFill/>
                </a:ln>
                <a:solidFill>
                  <a:schemeClr val="tx1"/>
                </a:solidFill>
                <a:effectLst/>
                <a:latin typeface="Calibri" pitchFamily="34" charset="0"/>
                <a:cs typeface="Arial" pitchFamily="34" charset="0"/>
              </a:rPr>
              <a:t>, rotora I</a:t>
            </a:r>
            <a:r>
              <a:rPr kumimoji="0" lang="en-US" sz="1400" b="1" i="0" u="none" strike="noStrike" cap="none" normalizeH="0" baseline="30000" dirty="0" smtClean="0">
                <a:ln>
                  <a:noFill/>
                </a:ln>
                <a:solidFill>
                  <a:schemeClr val="tx1"/>
                </a:solidFill>
                <a:effectLst/>
                <a:latin typeface="Calibri" pitchFamily="34" charset="0"/>
                <a:cs typeface="Arial" pitchFamily="34" charset="0"/>
              </a:rPr>
              <a:t>'</a:t>
            </a:r>
            <a:r>
              <a:rPr kumimoji="0" lang="sr-Latn-CS" sz="1400" b="1" i="0" u="none" strike="noStrike" cap="none" normalizeH="0" baseline="-25000" dirty="0" smtClean="0">
                <a:ln>
                  <a:noFill/>
                </a:ln>
                <a:solidFill>
                  <a:schemeClr val="tx1"/>
                </a:solidFill>
                <a:effectLst/>
                <a:latin typeface="Calibri" pitchFamily="34" charset="0"/>
                <a:cs typeface="Arial" pitchFamily="34" charset="0"/>
              </a:rPr>
              <a:t>2</a:t>
            </a:r>
            <a:r>
              <a:rPr kumimoji="0" lang="sr-Latn-CS" sz="1400" b="1" i="0" u="none" strike="noStrike" cap="none" normalizeH="0" baseline="0" dirty="0" smtClean="0">
                <a:ln>
                  <a:noFill/>
                </a:ln>
                <a:solidFill>
                  <a:schemeClr val="tx1"/>
                </a:solidFill>
                <a:effectLst/>
                <a:latin typeface="Calibri" pitchFamily="34" charset="0"/>
                <a:cs typeface="Arial" pitchFamily="34" charset="0"/>
              </a:rPr>
              <a:t> i magnećenja I</a:t>
            </a:r>
            <a:r>
              <a:rPr kumimoji="0" lang="sr-Latn-CS" sz="1400" b="1" i="0" u="none" strike="noStrike" cap="none" normalizeH="0" baseline="-25000" dirty="0" smtClean="0">
                <a:ln>
                  <a:noFill/>
                </a:ln>
                <a:solidFill>
                  <a:schemeClr val="tx1"/>
                </a:solidFill>
                <a:effectLst/>
                <a:latin typeface="Times New Roman" pitchFamily="18" charset="0"/>
                <a:cs typeface="Arial" pitchFamily="34" charset="0"/>
              </a:rPr>
              <a:t>0</a:t>
            </a:r>
            <a:endParaRPr kumimoji="0" lang="sr-Latn-CS" sz="1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p:cNvPicPr/>
          <p:nvPr/>
        </p:nvPicPr>
        <p:blipFill>
          <a:blip r:embed="rId3"/>
          <a:srcRect/>
          <a:stretch>
            <a:fillRect/>
          </a:stretch>
        </p:blipFill>
        <p:spPr bwMode="auto">
          <a:xfrm>
            <a:off x="4153199" y="1580797"/>
            <a:ext cx="4436534" cy="3960456"/>
          </a:xfrm>
          <a:prstGeom prst="rect">
            <a:avLst/>
          </a:prstGeom>
          <a:noFill/>
          <a:ln w="9525">
            <a:noFill/>
            <a:miter lim="800000"/>
            <a:headEnd/>
            <a:tailEnd/>
          </a:ln>
        </p:spPr>
      </p:pic>
      <p:sp>
        <p:nvSpPr>
          <p:cNvPr id="5" name="TextBox 4"/>
          <p:cNvSpPr txBox="1"/>
          <p:nvPr/>
        </p:nvSpPr>
        <p:spPr>
          <a:xfrm>
            <a:off x="172434" y="1143357"/>
            <a:ext cx="3141133" cy="369332"/>
          </a:xfrm>
          <a:prstGeom prst="rect">
            <a:avLst/>
          </a:prstGeom>
          <a:noFill/>
        </p:spPr>
        <p:txBody>
          <a:bodyPr wrap="square" rtlCol="0">
            <a:spAutoFit/>
          </a:bodyPr>
          <a:lstStyle/>
          <a:p>
            <a:r>
              <a:rPr lang="sr-Latn-CS" dirty="0" smtClean="0"/>
              <a:t>Impedanse</a:t>
            </a:r>
            <a:endParaRPr lang="sr-Latn-CS" dirty="0"/>
          </a:p>
        </p:txBody>
      </p:sp>
      <p:sp>
        <p:nvSpPr>
          <p:cNvPr id="604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60419" name="Object 3"/>
          <p:cNvGraphicFramePr>
            <a:graphicFrameLocks noChangeAspect="1"/>
          </p:cNvGraphicFramePr>
          <p:nvPr/>
        </p:nvGraphicFramePr>
        <p:xfrm>
          <a:off x="1843543" y="1387304"/>
          <a:ext cx="1292224" cy="364160"/>
        </p:xfrm>
        <a:graphic>
          <a:graphicData uri="http://schemas.openxmlformats.org/presentationml/2006/ole">
            <p:oleObj spid="_x0000_s60419" name="Equation" r:id="rId4" imgW="672840" imgH="190440" progId="Equation.DSMT4">
              <p:embed/>
            </p:oleObj>
          </a:graphicData>
        </a:graphic>
      </p:graphicFrame>
      <p:sp>
        <p:nvSpPr>
          <p:cNvPr id="604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60421" name="Object 5"/>
          <p:cNvGraphicFramePr>
            <a:graphicFrameLocks noChangeAspect="1"/>
          </p:cNvGraphicFramePr>
          <p:nvPr/>
        </p:nvGraphicFramePr>
        <p:xfrm>
          <a:off x="1929267" y="1784708"/>
          <a:ext cx="1502833" cy="565168"/>
        </p:xfrm>
        <a:graphic>
          <a:graphicData uri="http://schemas.openxmlformats.org/presentationml/2006/ole">
            <p:oleObj spid="_x0000_s60421" name="Equation" r:id="rId5" imgW="838080" imgH="317160" progId="Equation.DSMT4">
              <p:embed/>
            </p:oleObj>
          </a:graphicData>
        </a:graphic>
      </p:graphicFrame>
      <p:sp>
        <p:nvSpPr>
          <p:cNvPr id="6042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60423" name="Object 7"/>
          <p:cNvGraphicFramePr>
            <a:graphicFrameLocks noChangeAspect="1"/>
          </p:cNvGraphicFramePr>
          <p:nvPr/>
        </p:nvGraphicFramePr>
        <p:xfrm>
          <a:off x="1840368" y="2311758"/>
          <a:ext cx="1439333" cy="345119"/>
        </p:xfrm>
        <a:graphic>
          <a:graphicData uri="http://schemas.openxmlformats.org/presentationml/2006/ole">
            <p:oleObj spid="_x0000_s60423" name="Equation" r:id="rId6" imgW="850531" imgH="190417" progId="Equation.DSMT4">
              <p:embed/>
            </p:oleObj>
          </a:graphicData>
        </a:graphic>
      </p:graphicFrame>
      <p:sp>
        <p:nvSpPr>
          <p:cNvPr id="12" name="TextBox 11"/>
          <p:cNvSpPr txBox="1"/>
          <p:nvPr/>
        </p:nvSpPr>
        <p:spPr>
          <a:xfrm>
            <a:off x="423094" y="2778617"/>
            <a:ext cx="2556933" cy="369332"/>
          </a:xfrm>
          <a:prstGeom prst="rect">
            <a:avLst/>
          </a:prstGeom>
          <a:noFill/>
        </p:spPr>
        <p:txBody>
          <a:bodyPr wrap="square" rtlCol="0">
            <a:spAutoFit/>
          </a:bodyPr>
          <a:lstStyle/>
          <a:p>
            <a:r>
              <a:rPr lang="sr-Latn-CS" dirty="0" smtClean="0"/>
              <a:t>Struje</a:t>
            </a:r>
            <a:endParaRPr lang="sr-Latn-CS" dirty="0"/>
          </a:p>
        </p:txBody>
      </p:sp>
      <p:graphicFrame>
        <p:nvGraphicFramePr>
          <p:cNvPr id="60425" name="Object 9"/>
          <p:cNvGraphicFramePr>
            <a:graphicFrameLocks noChangeAspect="1"/>
          </p:cNvGraphicFramePr>
          <p:nvPr/>
        </p:nvGraphicFramePr>
        <p:xfrm>
          <a:off x="1635586" y="2895958"/>
          <a:ext cx="1549191" cy="846891"/>
        </p:xfrm>
        <a:graphic>
          <a:graphicData uri="http://schemas.openxmlformats.org/presentationml/2006/ole">
            <p:oleObj spid="_x0000_s60425" name="Equation" r:id="rId7" imgW="952200" imgH="520560" progId="Equation.DSMT4">
              <p:embed/>
            </p:oleObj>
          </a:graphicData>
        </a:graphic>
      </p:graphicFrame>
      <p:sp>
        <p:nvSpPr>
          <p:cNvPr id="6042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60426" name="Object 10"/>
          <p:cNvGraphicFramePr>
            <a:graphicFrameLocks noChangeAspect="1"/>
          </p:cNvGraphicFramePr>
          <p:nvPr/>
        </p:nvGraphicFramePr>
        <p:xfrm>
          <a:off x="1724456" y="3660584"/>
          <a:ext cx="1312334" cy="584088"/>
        </p:xfrm>
        <a:graphic>
          <a:graphicData uri="http://schemas.openxmlformats.org/presentationml/2006/ole">
            <p:oleObj spid="_x0000_s60426" name="Equation" r:id="rId8" imgW="838200" imgH="368300" progId="Equation.DSMT4">
              <p:embed/>
            </p:oleObj>
          </a:graphicData>
        </a:graphic>
      </p:graphicFrame>
      <p:sp>
        <p:nvSpPr>
          <p:cNvPr id="6042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60428" name="Object 12"/>
          <p:cNvGraphicFramePr>
            <a:graphicFrameLocks noChangeAspect="1"/>
          </p:cNvGraphicFramePr>
          <p:nvPr/>
        </p:nvGraphicFramePr>
        <p:xfrm>
          <a:off x="1753910" y="4321698"/>
          <a:ext cx="1269421" cy="668866"/>
        </p:xfrm>
        <a:graphic>
          <a:graphicData uri="http://schemas.openxmlformats.org/presentationml/2006/ole">
            <p:oleObj spid="_x0000_s60428" name="Equation" r:id="rId9" imgW="711200" imgH="368300" progId="Equation.DSMT4">
              <p:embed/>
            </p:oleObj>
          </a:graphicData>
        </a:graphic>
      </p:graphicFrame>
      <p:sp>
        <p:nvSpPr>
          <p:cNvPr id="6043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60430" name="Object 14"/>
          <p:cNvGraphicFramePr>
            <a:graphicFrameLocks noChangeAspect="1"/>
          </p:cNvGraphicFramePr>
          <p:nvPr/>
        </p:nvGraphicFramePr>
        <p:xfrm>
          <a:off x="1198451" y="5477217"/>
          <a:ext cx="1584117" cy="736600"/>
        </p:xfrm>
        <a:graphic>
          <a:graphicData uri="http://schemas.openxmlformats.org/presentationml/2006/ole">
            <p:oleObj spid="_x0000_s60430" name="Equation" r:id="rId10" imgW="888614" imgH="406224" progId="Equation.DSMT4">
              <p:embed/>
            </p:oleObj>
          </a:graphicData>
        </a:graphic>
      </p:graphicFrame>
      <p:sp>
        <p:nvSpPr>
          <p:cNvPr id="20" name="TextBox 19"/>
          <p:cNvSpPr txBox="1"/>
          <p:nvPr/>
        </p:nvSpPr>
        <p:spPr>
          <a:xfrm>
            <a:off x="0" y="4960035"/>
            <a:ext cx="3479800" cy="369332"/>
          </a:xfrm>
          <a:prstGeom prst="rect">
            <a:avLst/>
          </a:prstGeom>
          <a:noFill/>
        </p:spPr>
        <p:txBody>
          <a:bodyPr wrap="square" rtlCol="0">
            <a:spAutoFit/>
          </a:bodyPr>
          <a:lstStyle/>
          <a:p>
            <a:r>
              <a:rPr lang="sr-Latn-CS" dirty="0" smtClean="0"/>
              <a:t>Elektromagnetski moment</a:t>
            </a: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0421"/>
                                        </p:tgtEl>
                                        <p:attrNameLst>
                                          <p:attrName>style.visibility</p:attrName>
                                        </p:attrNameLst>
                                      </p:cBhvr>
                                      <p:to>
                                        <p:strVal val="visible"/>
                                      </p:to>
                                    </p:set>
                                    <p:anim calcmode="lin" valueType="num">
                                      <p:cBhvr additive="base">
                                        <p:cTn id="7" dur="500" fill="hold"/>
                                        <p:tgtEl>
                                          <p:spTgt spid="60421"/>
                                        </p:tgtEl>
                                        <p:attrNameLst>
                                          <p:attrName>ppt_x</p:attrName>
                                        </p:attrNameLst>
                                      </p:cBhvr>
                                      <p:tavLst>
                                        <p:tav tm="0">
                                          <p:val>
                                            <p:strVal val="#ppt_x"/>
                                          </p:val>
                                        </p:tav>
                                        <p:tav tm="100000">
                                          <p:val>
                                            <p:strVal val="#ppt_x"/>
                                          </p:val>
                                        </p:tav>
                                      </p:tavLst>
                                    </p:anim>
                                    <p:anim calcmode="lin" valueType="num">
                                      <p:cBhvr additive="base">
                                        <p:cTn id="8" dur="500" fill="hold"/>
                                        <p:tgtEl>
                                          <p:spTgt spid="6042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0419"/>
                                        </p:tgtEl>
                                        <p:attrNameLst>
                                          <p:attrName>style.visibility</p:attrName>
                                        </p:attrNameLst>
                                      </p:cBhvr>
                                      <p:to>
                                        <p:strVal val="visible"/>
                                      </p:to>
                                    </p:set>
                                    <p:anim calcmode="lin" valueType="num">
                                      <p:cBhvr additive="base">
                                        <p:cTn id="11" dur="500" fill="hold"/>
                                        <p:tgtEl>
                                          <p:spTgt spid="60419"/>
                                        </p:tgtEl>
                                        <p:attrNameLst>
                                          <p:attrName>ppt_x</p:attrName>
                                        </p:attrNameLst>
                                      </p:cBhvr>
                                      <p:tavLst>
                                        <p:tav tm="0">
                                          <p:val>
                                            <p:strVal val="#ppt_x"/>
                                          </p:val>
                                        </p:tav>
                                        <p:tav tm="100000">
                                          <p:val>
                                            <p:strVal val="#ppt_x"/>
                                          </p:val>
                                        </p:tav>
                                      </p:tavLst>
                                    </p:anim>
                                    <p:anim calcmode="lin" valueType="num">
                                      <p:cBhvr additive="base">
                                        <p:cTn id="12" dur="500" fill="hold"/>
                                        <p:tgtEl>
                                          <p:spTgt spid="604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0423"/>
                                        </p:tgtEl>
                                        <p:attrNameLst>
                                          <p:attrName>style.visibility</p:attrName>
                                        </p:attrNameLst>
                                      </p:cBhvr>
                                      <p:to>
                                        <p:strVal val="visible"/>
                                      </p:to>
                                    </p:set>
                                    <p:anim calcmode="lin" valueType="num">
                                      <p:cBhvr additive="base">
                                        <p:cTn id="19" dur="500" fill="hold"/>
                                        <p:tgtEl>
                                          <p:spTgt spid="60423"/>
                                        </p:tgtEl>
                                        <p:attrNameLst>
                                          <p:attrName>ppt_x</p:attrName>
                                        </p:attrNameLst>
                                      </p:cBhvr>
                                      <p:tavLst>
                                        <p:tav tm="0">
                                          <p:val>
                                            <p:strVal val="#ppt_x"/>
                                          </p:val>
                                        </p:tav>
                                        <p:tav tm="100000">
                                          <p:val>
                                            <p:strVal val="#ppt_x"/>
                                          </p:val>
                                        </p:tav>
                                      </p:tavLst>
                                    </p:anim>
                                    <p:anim calcmode="lin" valueType="num">
                                      <p:cBhvr additive="base">
                                        <p:cTn id="20" dur="500" fill="hold"/>
                                        <p:tgtEl>
                                          <p:spTgt spid="604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0426"/>
                                        </p:tgtEl>
                                        <p:attrNameLst>
                                          <p:attrName>style.visibility</p:attrName>
                                        </p:attrNameLst>
                                      </p:cBhvr>
                                      <p:to>
                                        <p:strVal val="visible"/>
                                      </p:to>
                                    </p:set>
                                    <p:anim calcmode="lin" valueType="num">
                                      <p:cBhvr additive="base">
                                        <p:cTn id="25" dur="500" fill="hold"/>
                                        <p:tgtEl>
                                          <p:spTgt spid="60426"/>
                                        </p:tgtEl>
                                        <p:attrNameLst>
                                          <p:attrName>ppt_x</p:attrName>
                                        </p:attrNameLst>
                                      </p:cBhvr>
                                      <p:tavLst>
                                        <p:tav tm="0">
                                          <p:val>
                                            <p:strVal val="#ppt_x"/>
                                          </p:val>
                                        </p:tav>
                                        <p:tav tm="100000">
                                          <p:val>
                                            <p:strVal val="#ppt_x"/>
                                          </p:val>
                                        </p:tav>
                                      </p:tavLst>
                                    </p:anim>
                                    <p:anim calcmode="lin" valueType="num">
                                      <p:cBhvr additive="base">
                                        <p:cTn id="26" dur="500" fill="hold"/>
                                        <p:tgtEl>
                                          <p:spTgt spid="6042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0428"/>
                                        </p:tgtEl>
                                        <p:attrNameLst>
                                          <p:attrName>style.visibility</p:attrName>
                                        </p:attrNameLst>
                                      </p:cBhvr>
                                      <p:to>
                                        <p:strVal val="visible"/>
                                      </p:to>
                                    </p:set>
                                    <p:anim calcmode="lin" valueType="num">
                                      <p:cBhvr additive="base">
                                        <p:cTn id="29" dur="500" fill="hold"/>
                                        <p:tgtEl>
                                          <p:spTgt spid="60428"/>
                                        </p:tgtEl>
                                        <p:attrNameLst>
                                          <p:attrName>ppt_x</p:attrName>
                                        </p:attrNameLst>
                                      </p:cBhvr>
                                      <p:tavLst>
                                        <p:tav tm="0">
                                          <p:val>
                                            <p:strVal val="#ppt_x"/>
                                          </p:val>
                                        </p:tav>
                                        <p:tav tm="100000">
                                          <p:val>
                                            <p:strVal val="#ppt_x"/>
                                          </p:val>
                                        </p:tav>
                                      </p:tavLst>
                                    </p:anim>
                                    <p:anim calcmode="lin" valueType="num">
                                      <p:cBhvr additive="base">
                                        <p:cTn id="30" dur="500" fill="hold"/>
                                        <p:tgtEl>
                                          <p:spTgt spid="60428"/>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0425"/>
                                        </p:tgtEl>
                                        <p:attrNameLst>
                                          <p:attrName>style.visibility</p:attrName>
                                        </p:attrNameLst>
                                      </p:cBhvr>
                                      <p:to>
                                        <p:strVal val="visible"/>
                                      </p:to>
                                    </p:set>
                                    <p:anim calcmode="lin" valueType="num">
                                      <p:cBhvr additive="base">
                                        <p:cTn id="33" dur="500" fill="hold"/>
                                        <p:tgtEl>
                                          <p:spTgt spid="60425"/>
                                        </p:tgtEl>
                                        <p:attrNameLst>
                                          <p:attrName>ppt_x</p:attrName>
                                        </p:attrNameLst>
                                      </p:cBhvr>
                                      <p:tavLst>
                                        <p:tav tm="0">
                                          <p:val>
                                            <p:strVal val="#ppt_x"/>
                                          </p:val>
                                        </p:tav>
                                        <p:tav tm="100000">
                                          <p:val>
                                            <p:strVal val="#ppt_x"/>
                                          </p:val>
                                        </p:tav>
                                      </p:tavLst>
                                    </p:anim>
                                    <p:anim calcmode="lin" valueType="num">
                                      <p:cBhvr additive="base">
                                        <p:cTn id="34" dur="500" fill="hold"/>
                                        <p:tgtEl>
                                          <p:spTgt spid="6042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0430"/>
                                        </p:tgtEl>
                                        <p:attrNameLst>
                                          <p:attrName>style.visibility</p:attrName>
                                        </p:attrNameLst>
                                      </p:cBhvr>
                                      <p:to>
                                        <p:strVal val="visible"/>
                                      </p:to>
                                    </p:set>
                                    <p:anim calcmode="lin" valueType="num">
                                      <p:cBhvr additive="base">
                                        <p:cTn id="47" dur="500" fill="hold"/>
                                        <p:tgtEl>
                                          <p:spTgt spid="60430"/>
                                        </p:tgtEl>
                                        <p:attrNameLst>
                                          <p:attrName>ppt_x</p:attrName>
                                        </p:attrNameLst>
                                      </p:cBhvr>
                                      <p:tavLst>
                                        <p:tav tm="0">
                                          <p:val>
                                            <p:strVal val="#ppt_x"/>
                                          </p:val>
                                        </p:tav>
                                        <p:tav tm="100000">
                                          <p:val>
                                            <p:strVal val="#ppt_x"/>
                                          </p:val>
                                        </p:tav>
                                      </p:tavLst>
                                    </p:anim>
                                    <p:anim calcmode="lin" valueType="num">
                                      <p:cBhvr additive="base">
                                        <p:cTn id="48" dur="500" fill="hold"/>
                                        <p:tgtEl>
                                          <p:spTgt spid="6043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additive="base">
                                        <p:cTn id="53" dur="500" fill="hold"/>
                                        <p:tgtEl>
                                          <p:spTgt spid="4"/>
                                        </p:tgtEl>
                                        <p:attrNameLst>
                                          <p:attrName>ppt_x</p:attrName>
                                        </p:attrNameLst>
                                      </p:cBhvr>
                                      <p:tavLst>
                                        <p:tav tm="0">
                                          <p:val>
                                            <p:strVal val="#ppt_x"/>
                                          </p:val>
                                        </p:tav>
                                        <p:tav tm="100000">
                                          <p:val>
                                            <p:strVal val="#ppt_x"/>
                                          </p:val>
                                        </p:tav>
                                      </p:tavLst>
                                    </p:anim>
                                    <p:anim calcmode="lin" valueType="num">
                                      <p:cBhvr additive="base">
                                        <p:cTn id="54" dur="500" fill="hold"/>
                                        <p:tgtEl>
                                          <p:spTgt spid="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0418"/>
                                        </p:tgtEl>
                                        <p:attrNameLst>
                                          <p:attrName>style.visibility</p:attrName>
                                        </p:attrNameLst>
                                      </p:cBhvr>
                                      <p:to>
                                        <p:strVal val="visible"/>
                                      </p:to>
                                    </p:set>
                                    <p:anim calcmode="lin" valueType="num">
                                      <p:cBhvr additive="base">
                                        <p:cTn id="57" dur="500" fill="hold"/>
                                        <p:tgtEl>
                                          <p:spTgt spid="60418"/>
                                        </p:tgtEl>
                                        <p:attrNameLst>
                                          <p:attrName>ppt_x</p:attrName>
                                        </p:attrNameLst>
                                      </p:cBhvr>
                                      <p:tavLst>
                                        <p:tav tm="0">
                                          <p:val>
                                            <p:strVal val="#ppt_x"/>
                                          </p:val>
                                        </p:tav>
                                        <p:tav tm="100000">
                                          <p:val>
                                            <p:strVal val="#ppt_x"/>
                                          </p:val>
                                        </p:tav>
                                      </p:tavLst>
                                    </p:anim>
                                    <p:anim calcmode="lin" valueType="num">
                                      <p:cBhvr additive="base">
                                        <p:cTn id="58" dur="500" fill="hold"/>
                                        <p:tgtEl>
                                          <p:spTgt spid="604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nimBg="1"/>
      <p:bldP spid="5" grpId="0"/>
      <p:bldP spid="12"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93183" y="1493949"/>
            <a:ext cx="175721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0113" algn="l"/>
              </a:tabLst>
            </a:pPr>
            <a:r>
              <a:rPr kumimoji="0" lang="sr-Latn-CS" sz="2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ZAKLJUČAK</a:t>
            </a:r>
          </a:p>
        </p:txBody>
      </p:sp>
      <p:sp>
        <p:nvSpPr>
          <p:cNvPr id="4" name="Rectangle 3"/>
          <p:cNvSpPr/>
          <p:nvPr/>
        </p:nvSpPr>
        <p:spPr>
          <a:xfrm>
            <a:off x="201706" y="2901461"/>
            <a:ext cx="8552330" cy="923330"/>
          </a:xfrm>
          <a:prstGeom prst="rect">
            <a:avLst/>
          </a:prstGeom>
        </p:spPr>
        <p:txBody>
          <a:bodyPr wrap="square">
            <a:spAutoFit/>
          </a:bodyPr>
          <a:lstStyle/>
          <a:p>
            <a:r>
              <a:rPr lang="sr-Latn-CS" dirty="0" smtClean="0"/>
              <a:t>Jedna grupa podataka se dobija kroz jednostavna mjerenja u PH koja se mogu se izvesti na mjestu gdje je mašina ugrađena, a druga grupa potrebnih podataka se dobija sa nazivne pločice mašine.</a:t>
            </a:r>
            <a:endParaRPr lang="sr-Latn-CS" dirty="0"/>
          </a:p>
        </p:txBody>
      </p:sp>
      <p:sp>
        <p:nvSpPr>
          <p:cNvPr id="5" name="TextBox 4"/>
          <p:cNvSpPr txBox="1"/>
          <p:nvPr/>
        </p:nvSpPr>
        <p:spPr>
          <a:xfrm>
            <a:off x="201706" y="4128248"/>
            <a:ext cx="8364070" cy="646331"/>
          </a:xfrm>
          <a:prstGeom prst="rect">
            <a:avLst/>
          </a:prstGeom>
          <a:noFill/>
        </p:spPr>
        <p:txBody>
          <a:bodyPr wrap="square" rtlCol="0">
            <a:spAutoFit/>
          </a:bodyPr>
          <a:lstStyle/>
          <a:p>
            <a:pPr lvl="0"/>
            <a:r>
              <a:rPr lang="sr-Latn-CS" dirty="0" smtClean="0"/>
              <a:t>Minimalno potrebna oprema za mjerenje su strujna kliješta sa mjerenjem napona struje i faktora snage i proracunom aktivne i reaktivne snage.</a:t>
            </a:r>
            <a:endParaRPr lang="sr-Latn-CS" dirty="0" smtClean="0">
              <a:latin typeface="Arial" pitchFamily="34" charset="0"/>
              <a:cs typeface="Arial" pitchFamily="34" charset="0"/>
            </a:endParaRPr>
          </a:p>
        </p:txBody>
      </p:sp>
      <p:sp>
        <p:nvSpPr>
          <p:cNvPr id="6" name="TextBox 5"/>
          <p:cNvSpPr txBox="1"/>
          <p:nvPr/>
        </p:nvSpPr>
        <p:spPr>
          <a:xfrm>
            <a:off x="231820" y="5125792"/>
            <a:ext cx="8371267" cy="923330"/>
          </a:xfrm>
          <a:prstGeom prst="rect">
            <a:avLst/>
          </a:prstGeom>
          <a:noFill/>
        </p:spPr>
        <p:txBody>
          <a:bodyPr wrap="square" rtlCol="0">
            <a:spAutoFit/>
          </a:bodyPr>
          <a:lstStyle/>
          <a:p>
            <a:r>
              <a:rPr lang="sr-Latn-CS" dirty="0" smtClean="0"/>
              <a:t>Smatram da predloženi metod proračuna parametara ekvivalentne sheme ima svoje mjesto u praktičnoj primjeni, naročito kada parametre treba odrediti jednostavno, brzo i korištenjem minimalno potrebne opr</a:t>
            </a:r>
            <a:r>
              <a:rPr lang="sr-Latn-CS" dirty="0" smtClean="0"/>
              <a:t>eme</a:t>
            </a:r>
            <a:r>
              <a:rPr lang="sr-Latn-CS" dirty="0" smtClean="0"/>
              <a:t>.</a:t>
            </a:r>
            <a:endParaRPr lang="sr-Latn-CS" dirty="0"/>
          </a:p>
        </p:txBody>
      </p:sp>
      <p:sp>
        <p:nvSpPr>
          <p:cNvPr id="7" name="Rectangle 6"/>
          <p:cNvSpPr/>
          <p:nvPr/>
        </p:nvSpPr>
        <p:spPr>
          <a:xfrm>
            <a:off x="283335" y="2068982"/>
            <a:ext cx="8551571" cy="646331"/>
          </a:xfrm>
          <a:prstGeom prst="rect">
            <a:avLst/>
          </a:prstGeom>
        </p:spPr>
        <p:txBody>
          <a:bodyPr wrap="square">
            <a:spAutoFit/>
          </a:bodyPr>
          <a:lstStyle/>
          <a:p>
            <a:pPr lvl="0" eaLnBrk="0" fontAlgn="base" hangingPunct="0">
              <a:spcBef>
                <a:spcPct val="0"/>
              </a:spcBef>
              <a:spcAft>
                <a:spcPct val="0"/>
              </a:spcAft>
              <a:tabLst>
                <a:tab pos="900113" algn="l"/>
              </a:tabLst>
            </a:pPr>
            <a:r>
              <a:rPr lang="sr-Latn-CS" dirty="0" smtClean="0">
                <a:latin typeface="Arial" pitchFamily="34" charset="0"/>
                <a:ea typeface="Times New Roman" pitchFamily="18" charset="0"/>
                <a:cs typeface="Times New Roman" pitchFamily="18" charset="0"/>
              </a:rPr>
              <a:t>U radu su dobijeni parametri ekvivalentne šeme asinhrone mašine.</a:t>
            </a:r>
            <a:r>
              <a:rPr lang="sr-Latn-CS" b="1" dirty="0" smtClean="0">
                <a:latin typeface="Arial" pitchFamily="34" charset="0"/>
                <a:ea typeface="Times New Roman" pitchFamily="18" charset="0"/>
                <a:cs typeface="Times New Roman" pitchFamily="18" charset="0"/>
              </a:rPr>
              <a:t> </a:t>
            </a:r>
            <a:r>
              <a:rPr lang="sr-Latn-CS" dirty="0" smtClean="0">
                <a:latin typeface="Arial" pitchFamily="34" charset="0"/>
                <a:ea typeface="Times New Roman" pitchFamily="18" charset="0"/>
                <a:cs typeface="Times New Roman" pitchFamily="18" charset="0"/>
              </a:rPr>
              <a:t>Pri tome su</a:t>
            </a:r>
          </a:p>
          <a:p>
            <a:pPr lvl="0" eaLnBrk="0" fontAlgn="base" hangingPunct="0">
              <a:spcBef>
                <a:spcPct val="0"/>
              </a:spcBef>
              <a:spcAft>
                <a:spcPct val="0"/>
              </a:spcAft>
              <a:tabLst>
                <a:tab pos="900113" algn="l"/>
              </a:tabLst>
            </a:pPr>
            <a:r>
              <a:rPr lang="sr-Latn-CS" dirty="0" smtClean="0">
                <a:latin typeface="Arial" pitchFamily="34" charset="0"/>
                <a:ea typeface="Times New Roman" pitchFamily="18" charset="0"/>
                <a:cs typeface="Times New Roman" pitchFamily="18" charset="0"/>
              </a:rPr>
              <a:t> ulazni podaci obezbijeđeni uz minimum opreme i angažovanja</a:t>
            </a:r>
            <a:r>
              <a:rPr lang="sr-Latn-CS" sz="1000" dirty="0" smtClean="0">
                <a:latin typeface="Arial" pitchFamily="34" charset="0"/>
                <a:ea typeface="Times New Roman" pitchFamily="18" charset="0"/>
                <a:cs typeface="Times New Roman" pitchFamily="18" charset="0"/>
              </a:rPr>
              <a:t>.</a:t>
            </a:r>
            <a:r>
              <a:rPr lang="sr-Latn-CS" sz="800" dirty="0" smtClean="0">
                <a:latin typeface="Arial" pitchFamily="34" charset="0"/>
                <a:cs typeface="Arial" pitchFamily="34" charset="0"/>
              </a:rPr>
              <a:t> </a:t>
            </a:r>
            <a:endParaRPr lang="sr-Latn-CS"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1"/>
                                        </p:tgtEl>
                                        <p:attrNameLst>
                                          <p:attrName>style.visibility</p:attrName>
                                        </p:attrNameLst>
                                      </p:cBhvr>
                                      <p:to>
                                        <p:strVal val="visible"/>
                                      </p:to>
                                    </p:set>
                                    <p:anim calcmode="lin" valueType="num">
                                      <p:cBhvr additive="base">
                                        <p:cTn id="7" dur="500" fill="hold"/>
                                        <p:tgtEl>
                                          <p:spTgt spid="61441"/>
                                        </p:tgtEl>
                                        <p:attrNameLst>
                                          <p:attrName>ppt_x</p:attrName>
                                        </p:attrNameLst>
                                      </p:cBhvr>
                                      <p:tavLst>
                                        <p:tav tm="0">
                                          <p:val>
                                            <p:strVal val="#ppt_x"/>
                                          </p:val>
                                        </p:tav>
                                        <p:tav tm="100000">
                                          <p:val>
                                            <p:strVal val="#ppt_x"/>
                                          </p:val>
                                        </p:tav>
                                      </p:tavLst>
                                    </p:anim>
                                    <p:anim calcmode="lin" valueType="num">
                                      <p:cBhvr additive="base">
                                        <p:cTn id="8" dur="500" fill="hold"/>
                                        <p:tgtEl>
                                          <p:spTgt spid="6144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1"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6944" y="1259927"/>
            <a:ext cx="7967134" cy="1754326"/>
          </a:xfrm>
          <a:prstGeom prst="rect">
            <a:avLst/>
          </a:prstGeom>
        </p:spPr>
        <p:txBody>
          <a:bodyPr wrap="square">
            <a:spAutoFit/>
          </a:bodyPr>
          <a:lstStyle/>
          <a:p>
            <a:pPr marL="342900" indent="-342900">
              <a:buAutoNum type="arabicPeriod"/>
            </a:pPr>
            <a:r>
              <a:rPr lang="sr-Latn-CS" dirty="0" smtClean="0"/>
              <a:t>Na koji način je moguće provjeriti tačnost opisanog postupka? </a:t>
            </a:r>
          </a:p>
          <a:p>
            <a:pPr marL="342900" indent="-342900">
              <a:buAutoNum type="arabicPeriod"/>
            </a:pPr>
            <a:r>
              <a:rPr lang="sr-Latn-CS" dirty="0" smtClean="0"/>
              <a:t> Koliko je važna tačnost mjernih instrumenata u navedenom postupku</a:t>
            </a:r>
          </a:p>
          <a:p>
            <a:pPr marL="342900" indent="-342900">
              <a:buAutoNum type="arabicPeriod"/>
            </a:pPr>
            <a:r>
              <a:rPr lang="sr-Latn-CS" dirty="0" smtClean="0"/>
              <a:t> Režim PH asinhrone mašine može biti veoma problematičan ako se ne izmjeri vrijednost snage koju svaka od faza uzima iz mreže. Da li se predloženim pristupom koristi vrijednost snage samo jedne faze, ili prosječna snaga koju uzimaju sve tri faze</a:t>
            </a:r>
            <a:endParaRPr lang="sr-Latn-CS" dirty="0"/>
          </a:p>
        </p:txBody>
      </p:sp>
      <p:sp>
        <p:nvSpPr>
          <p:cNvPr id="4" name="TextBox 3"/>
          <p:cNvSpPr txBox="1"/>
          <p:nvPr/>
        </p:nvSpPr>
        <p:spPr>
          <a:xfrm>
            <a:off x="605307" y="3168202"/>
            <a:ext cx="7753081" cy="646331"/>
          </a:xfrm>
          <a:prstGeom prst="rect">
            <a:avLst/>
          </a:prstGeom>
          <a:noFill/>
        </p:spPr>
        <p:txBody>
          <a:bodyPr wrap="square" rtlCol="0">
            <a:spAutoFit/>
          </a:bodyPr>
          <a:lstStyle/>
          <a:p>
            <a:r>
              <a:rPr lang="sr-Latn-CS" dirty="0" smtClean="0"/>
              <a:t>1. IEC i IEEE  standardi propisuju metode za proračun parametara ek sheme, efikasnosti i drugih veličina asinhrone mašine .</a:t>
            </a:r>
            <a:endParaRPr lang="sr-Latn-CS" dirty="0"/>
          </a:p>
        </p:txBody>
      </p:sp>
      <p:sp>
        <p:nvSpPr>
          <p:cNvPr id="5" name="TextBox 4"/>
          <p:cNvSpPr txBox="1"/>
          <p:nvPr/>
        </p:nvSpPr>
        <p:spPr>
          <a:xfrm>
            <a:off x="682580" y="3940935"/>
            <a:ext cx="7134896" cy="923330"/>
          </a:xfrm>
          <a:prstGeom prst="rect">
            <a:avLst/>
          </a:prstGeom>
          <a:noFill/>
        </p:spPr>
        <p:txBody>
          <a:bodyPr wrap="square" rtlCol="0">
            <a:spAutoFit/>
          </a:bodyPr>
          <a:lstStyle/>
          <a:p>
            <a:r>
              <a:rPr lang="sr-Latn-CS" dirty="0" smtClean="0"/>
              <a:t>2. Tačnost mjernih instrumenata izrazito je važna pogotovo u PH kada imamo male vrijednosti aktivne energije, a struja kasni za naponom blizu 90</a:t>
            </a:r>
            <a:r>
              <a:rPr lang="sr-Latn-CS" baseline="30000" dirty="0" smtClean="0"/>
              <a:t>o</a:t>
            </a:r>
            <a:endParaRPr lang="sr-Latn-CS" dirty="0"/>
          </a:p>
        </p:txBody>
      </p:sp>
      <p:sp>
        <p:nvSpPr>
          <p:cNvPr id="6" name="TextBox 5"/>
          <p:cNvSpPr txBox="1"/>
          <p:nvPr/>
        </p:nvSpPr>
        <p:spPr>
          <a:xfrm>
            <a:off x="682581" y="4932608"/>
            <a:ext cx="7559898" cy="1477328"/>
          </a:xfrm>
          <a:prstGeom prst="rect">
            <a:avLst/>
          </a:prstGeom>
          <a:noFill/>
        </p:spPr>
        <p:txBody>
          <a:bodyPr wrap="square" rtlCol="0">
            <a:spAutoFit/>
          </a:bodyPr>
          <a:lstStyle/>
          <a:p>
            <a:r>
              <a:rPr lang="sr-Latn-CS" dirty="0" smtClean="0"/>
              <a:t>3. Predloženim postupkom uzimaju se srednje (prosječne) vredosti na osnovu izmjerenih vrednosti sve tri faze. Koristena strujna kliješta omogučavaju ocitavanje u kratkim vremenskim intervalima, prebacivanje u sve tri faze. Pokazivanja su u saglasnosti sa trofaznih uredjajem za kontrolu mjernih mjesta.</a:t>
            </a: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Thème Office">
  <a:themeElements>
    <a:clrScheme name="CIGREglobalEd1">
      <a:dk1>
        <a:sysClr val="windowText" lastClr="000000"/>
      </a:dk1>
      <a:lt1>
        <a:sysClr val="window" lastClr="FFFFFF"/>
      </a:lt1>
      <a:dk2>
        <a:srgbClr val="7F7F7F"/>
      </a:dk2>
      <a:lt2>
        <a:srgbClr val="DEDDD7"/>
      </a:lt2>
      <a:accent1>
        <a:srgbClr val="007E4F"/>
      </a:accent1>
      <a:accent2>
        <a:srgbClr val="41AD49"/>
      </a:accent2>
      <a:accent3>
        <a:srgbClr val="F2672D"/>
      </a:accent3>
      <a:accent4>
        <a:srgbClr val="523E6C"/>
      </a:accent4>
      <a:accent5>
        <a:srgbClr val="0FB3BD"/>
      </a:accent5>
      <a:accent6>
        <a:srgbClr val="DC1A5C"/>
      </a:accent6>
      <a:hlink>
        <a:srgbClr val="11668F"/>
      </a:hlink>
      <a:folHlink>
        <a:srgbClr val="11668F"/>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IGREglobal4_3_Ed1Aug18v2.1.potx" id="{B3074300-03B5-411B-B571-1A479F7BA1FD}" vid="{0199AF4D-BD84-46D3-8414-A7A921CD42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CIGREglobal4_3_Ed1Aug18v2</Template>
  <TotalTime>768</TotalTime>
  <Words>551</Words>
  <Application>Microsoft Office PowerPoint</Application>
  <PresentationFormat>On-screen Show (4:3)</PresentationFormat>
  <Paragraphs>91</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1" baseType="lpstr">
      <vt:lpstr>Thème Office</vt:lpstr>
      <vt:lpstr>Equation</vt:lpstr>
      <vt:lpstr>MathType 6.0 Equation</vt:lpstr>
      <vt:lpstr>R A1 02</vt:lpstr>
      <vt:lpstr> PRORAČUN PARAMETARA EKVIVALENTNE SHEME ASINHRONOG MOTORA NA OSNOVU NEPOTPUNIH NAZIVNIH PODATAKA I MJERENJA </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Hakima ABDELLAOUI</dc:creator>
  <cp:lastModifiedBy>Borislav</cp:lastModifiedBy>
  <cp:revision>77</cp:revision>
  <dcterms:created xsi:type="dcterms:W3CDTF">2018-08-21T10:05:07Z</dcterms:created>
  <dcterms:modified xsi:type="dcterms:W3CDTF">2021-09-27T11:21:08Z</dcterms:modified>
</cp:coreProperties>
</file>